
<file path=[Content_Types].xml><?xml version="1.0" encoding="utf-8"?>
<Types xmlns="http://schemas.openxmlformats.org/package/2006/content-types">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1"/>
  </p:sldMasterIdLst>
  <p:notesMasterIdLst>
    <p:notesMasterId r:id="rId7"/>
  </p:notesMasterIdLst>
  <p:handoutMasterIdLst>
    <p:handoutMasterId r:id="rId8"/>
  </p:handoutMasterIdLst>
  <p:sldIdLst>
    <p:sldId id="374" r:id="rId2"/>
    <p:sldId id="372" r:id="rId3"/>
    <p:sldId id="376" r:id="rId4"/>
    <p:sldId id="381" r:id="rId5"/>
    <p:sldId id="380" r:id="rId6"/>
  </p:sldIdLst>
  <p:sldSz cx="7559675" cy="10691813"/>
  <p:notesSz cx="6858000" cy="9144000"/>
  <p:custDataLst>
    <p:tags r:id="rId9"/>
  </p:custDataLst>
  <p:defaultTextStyle>
    <a:defPPr>
      <a:defRPr lang="en-US"/>
    </a:defPPr>
    <a:lvl1pPr marL="0" algn="l" defTabSz="914287" rtl="0" eaLnBrk="1" latinLnBrk="0" hangingPunct="1">
      <a:defRPr sz="1800" kern="1200">
        <a:solidFill>
          <a:schemeClr val="tx1"/>
        </a:solidFill>
        <a:latin typeface="+mn-lt"/>
        <a:ea typeface="+mn-ea"/>
        <a:cs typeface="+mn-cs"/>
      </a:defRPr>
    </a:lvl1pPr>
    <a:lvl2pPr marL="457144" algn="l" defTabSz="914287" rtl="0" eaLnBrk="1" latinLnBrk="0" hangingPunct="1">
      <a:defRPr sz="1800" kern="1200">
        <a:solidFill>
          <a:schemeClr val="tx1"/>
        </a:solidFill>
        <a:latin typeface="+mn-lt"/>
        <a:ea typeface="+mn-ea"/>
        <a:cs typeface="+mn-cs"/>
      </a:defRPr>
    </a:lvl2pPr>
    <a:lvl3pPr marL="914287" algn="l" defTabSz="914287" rtl="0" eaLnBrk="1" latinLnBrk="0" hangingPunct="1">
      <a:defRPr sz="1800" kern="1200">
        <a:solidFill>
          <a:schemeClr val="tx1"/>
        </a:solidFill>
        <a:latin typeface="+mn-lt"/>
        <a:ea typeface="+mn-ea"/>
        <a:cs typeface="+mn-cs"/>
      </a:defRPr>
    </a:lvl3pPr>
    <a:lvl4pPr marL="1371431" algn="l" defTabSz="914287" rtl="0" eaLnBrk="1" latinLnBrk="0" hangingPunct="1">
      <a:defRPr sz="1800" kern="1200">
        <a:solidFill>
          <a:schemeClr val="tx1"/>
        </a:solidFill>
        <a:latin typeface="+mn-lt"/>
        <a:ea typeface="+mn-ea"/>
        <a:cs typeface="+mn-cs"/>
      </a:defRPr>
    </a:lvl4pPr>
    <a:lvl5pPr marL="1828574" algn="l" defTabSz="914287" rtl="0" eaLnBrk="1" latinLnBrk="0" hangingPunct="1">
      <a:defRPr sz="1800" kern="1200">
        <a:solidFill>
          <a:schemeClr val="tx1"/>
        </a:solidFill>
        <a:latin typeface="+mn-lt"/>
        <a:ea typeface="+mn-ea"/>
        <a:cs typeface="+mn-cs"/>
      </a:defRPr>
    </a:lvl5pPr>
    <a:lvl6pPr marL="2285717" algn="l" defTabSz="914287" rtl="0" eaLnBrk="1" latinLnBrk="0" hangingPunct="1">
      <a:defRPr sz="1800" kern="1200">
        <a:solidFill>
          <a:schemeClr val="tx1"/>
        </a:solidFill>
        <a:latin typeface="+mn-lt"/>
        <a:ea typeface="+mn-ea"/>
        <a:cs typeface="+mn-cs"/>
      </a:defRPr>
    </a:lvl6pPr>
    <a:lvl7pPr marL="2742861" algn="l" defTabSz="914287" rtl="0" eaLnBrk="1" latinLnBrk="0" hangingPunct="1">
      <a:defRPr sz="1800" kern="1200">
        <a:solidFill>
          <a:schemeClr val="tx1"/>
        </a:solidFill>
        <a:latin typeface="+mn-lt"/>
        <a:ea typeface="+mn-ea"/>
        <a:cs typeface="+mn-cs"/>
      </a:defRPr>
    </a:lvl7pPr>
    <a:lvl8pPr marL="3200004" algn="l" defTabSz="914287" rtl="0" eaLnBrk="1" latinLnBrk="0" hangingPunct="1">
      <a:defRPr sz="1800" kern="1200">
        <a:solidFill>
          <a:schemeClr val="tx1"/>
        </a:solidFill>
        <a:latin typeface="+mn-lt"/>
        <a:ea typeface="+mn-ea"/>
        <a:cs typeface="+mn-cs"/>
      </a:defRPr>
    </a:lvl8pPr>
    <a:lvl9pPr marL="3657148" algn="l" defTabSz="91428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338" userDrawn="1">
          <p15:clr>
            <a:srgbClr val="A4A3A4"/>
          </p15:clr>
        </p15:guide>
        <p15:guide id="2" orient="horz" pos="238" userDrawn="1">
          <p15:clr>
            <a:srgbClr val="A4A3A4"/>
          </p15:clr>
        </p15:guide>
        <p15:guide id="3" orient="horz"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aeme Pearson" initials="PGR" lastIdx="2" clrIdx="0">
    <p:extLst>
      <p:ext uri="{19B8F6BF-5375-455C-9EA6-DF929625EA0E}">
        <p15:presenceInfo xmlns:p15="http://schemas.microsoft.com/office/powerpoint/2012/main" userId="Graeme Pearson" providerId="None"/>
      </p:ext>
    </p:extLst>
  </p:cmAuthor>
  <p:cmAuthor id="2" name="Nicole Haettenschwiler" initials="NH" lastIdx="2" clrIdx="1">
    <p:extLst>
      <p:ext uri="{19B8F6BF-5375-455C-9EA6-DF929625EA0E}">
        <p15:presenceInfo xmlns:p15="http://schemas.microsoft.com/office/powerpoint/2012/main" userId="Nicole Haettenschwi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A1A1"/>
    <a:srgbClr val="C96F0D"/>
    <a:srgbClr val="A63D02"/>
    <a:srgbClr val="BA4402"/>
    <a:srgbClr val="C2470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0" autoAdjust="0"/>
    <p:restoredTop sz="97384" autoAdjust="0"/>
  </p:normalViewPr>
  <p:slideViewPr>
    <p:cSldViewPr snapToObjects="1" showGuides="1">
      <p:cViewPr varScale="1">
        <p:scale>
          <a:sx n="74" d="100"/>
          <a:sy n="74" d="100"/>
        </p:scale>
        <p:origin x="3588" y="66"/>
      </p:cViewPr>
      <p:guideLst>
        <p:guide pos="1338"/>
        <p:guide orient="horz" pos="238"/>
        <p:guide orient="horz"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171" d="100"/>
          <a:sy n="171" d="100"/>
        </p:scale>
        <p:origin x="534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A09DDA-0787-4B42-881F-6B3C239318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4431845B-8C18-C246-A0D1-61FFD19631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0301B5-88AD-1849-891D-EA2905EB5A88}" type="datetimeFigureOut">
              <a:rPr lang="en-GB" smtClean="0"/>
              <a:t>27/11/2020</a:t>
            </a:fld>
            <a:endParaRPr lang="en-GB" dirty="0"/>
          </a:p>
        </p:txBody>
      </p:sp>
      <p:sp>
        <p:nvSpPr>
          <p:cNvPr id="4" name="Footer Placeholder 3">
            <a:extLst>
              <a:ext uri="{FF2B5EF4-FFF2-40B4-BE49-F238E27FC236}">
                <a16:creationId xmlns:a16="http://schemas.microsoft.com/office/drawing/2014/main" id="{EC75FE6D-CCE1-E44E-89A4-77460EF6CCB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DAD6315B-F8F9-5649-8DCB-C363E729D5E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A602F4-4C0C-5F4F-8771-7E15167AE556}" type="slidenum">
              <a:rPr lang="en-GB" smtClean="0"/>
              <a:t>‹#›</a:t>
            </a:fld>
            <a:endParaRPr lang="en-GB" dirty="0"/>
          </a:p>
        </p:txBody>
      </p:sp>
    </p:spTree>
    <p:extLst>
      <p:ext uri="{BB962C8B-B14F-4D97-AF65-F5344CB8AC3E}">
        <p14:creationId xmlns:p14="http://schemas.microsoft.com/office/powerpoint/2010/main" val="1957455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50AB23-24A6-494C-BA00-B87242B78CB4}" type="datetimeFigureOut">
              <a:rPr lang="en-GB" smtClean="0"/>
              <a:t>27/11/2020</a:t>
            </a:fld>
            <a:endParaRPr lang="en-GB"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CA530D-631F-4981-98F0-E6C07C67E1A3}" type="slidenum">
              <a:rPr lang="en-GB" smtClean="0"/>
              <a:t>‹#›</a:t>
            </a:fld>
            <a:endParaRPr lang="en-GB" dirty="0"/>
          </a:p>
        </p:txBody>
      </p:sp>
    </p:spTree>
    <p:extLst>
      <p:ext uri="{BB962C8B-B14F-4D97-AF65-F5344CB8AC3E}">
        <p14:creationId xmlns:p14="http://schemas.microsoft.com/office/powerpoint/2010/main" val="3129541100"/>
      </p:ext>
    </p:extLst>
  </p:cSld>
  <p:clrMap bg1="lt1" tx1="dk1" bg2="lt2" tx2="dk2" accent1="accent1" accent2="accent2" accent3="accent3" accent4="accent4" accent5="accent5" accent6="accent6" hlink="hlink" folHlink="folHlink"/>
  <p:notesStyle>
    <a:lvl1pPr marL="0" algn="l" defTabSz="914287" rtl="0" eaLnBrk="1" latinLnBrk="0" hangingPunct="1">
      <a:defRPr sz="1200" kern="1200">
        <a:solidFill>
          <a:schemeClr val="tx1"/>
        </a:solidFill>
        <a:latin typeface="+mn-lt"/>
        <a:ea typeface="+mn-ea"/>
        <a:cs typeface="+mn-cs"/>
      </a:defRPr>
    </a:lvl1pPr>
    <a:lvl2pPr marL="457144" algn="l" defTabSz="914287" rtl="0" eaLnBrk="1" latinLnBrk="0" hangingPunct="1">
      <a:defRPr sz="1200" kern="1200">
        <a:solidFill>
          <a:schemeClr val="tx1"/>
        </a:solidFill>
        <a:latin typeface="+mn-lt"/>
        <a:ea typeface="+mn-ea"/>
        <a:cs typeface="+mn-cs"/>
      </a:defRPr>
    </a:lvl2pPr>
    <a:lvl3pPr marL="914287" algn="l" defTabSz="914287" rtl="0" eaLnBrk="1" latinLnBrk="0" hangingPunct="1">
      <a:defRPr sz="1200" kern="1200">
        <a:solidFill>
          <a:schemeClr val="tx1"/>
        </a:solidFill>
        <a:latin typeface="+mn-lt"/>
        <a:ea typeface="+mn-ea"/>
        <a:cs typeface="+mn-cs"/>
      </a:defRPr>
    </a:lvl3pPr>
    <a:lvl4pPr marL="1371431" algn="l" defTabSz="914287" rtl="0" eaLnBrk="1" latinLnBrk="0" hangingPunct="1">
      <a:defRPr sz="1200" kern="1200">
        <a:solidFill>
          <a:schemeClr val="tx1"/>
        </a:solidFill>
        <a:latin typeface="+mn-lt"/>
        <a:ea typeface="+mn-ea"/>
        <a:cs typeface="+mn-cs"/>
      </a:defRPr>
    </a:lvl4pPr>
    <a:lvl5pPr marL="1828574" algn="l" defTabSz="914287" rtl="0" eaLnBrk="1" latinLnBrk="0" hangingPunct="1">
      <a:defRPr sz="1200" kern="1200">
        <a:solidFill>
          <a:schemeClr val="tx1"/>
        </a:solidFill>
        <a:latin typeface="+mn-lt"/>
        <a:ea typeface="+mn-ea"/>
        <a:cs typeface="+mn-cs"/>
      </a:defRPr>
    </a:lvl5pPr>
    <a:lvl6pPr marL="2285717" algn="l" defTabSz="914287" rtl="0" eaLnBrk="1" latinLnBrk="0" hangingPunct="1">
      <a:defRPr sz="1200" kern="1200">
        <a:solidFill>
          <a:schemeClr val="tx1"/>
        </a:solidFill>
        <a:latin typeface="+mn-lt"/>
        <a:ea typeface="+mn-ea"/>
        <a:cs typeface="+mn-cs"/>
      </a:defRPr>
    </a:lvl6pPr>
    <a:lvl7pPr marL="2742861" algn="l" defTabSz="914287" rtl="0" eaLnBrk="1" latinLnBrk="0" hangingPunct="1">
      <a:defRPr sz="1200" kern="1200">
        <a:solidFill>
          <a:schemeClr val="tx1"/>
        </a:solidFill>
        <a:latin typeface="+mn-lt"/>
        <a:ea typeface="+mn-ea"/>
        <a:cs typeface="+mn-cs"/>
      </a:defRPr>
    </a:lvl7pPr>
    <a:lvl8pPr marL="3200004" algn="l" defTabSz="914287" rtl="0" eaLnBrk="1" latinLnBrk="0" hangingPunct="1">
      <a:defRPr sz="1200" kern="1200">
        <a:solidFill>
          <a:schemeClr val="tx1"/>
        </a:solidFill>
        <a:latin typeface="+mn-lt"/>
        <a:ea typeface="+mn-ea"/>
        <a:cs typeface="+mn-cs"/>
      </a:defRPr>
    </a:lvl8pPr>
    <a:lvl9pPr marL="3657148" algn="l" defTabSz="9142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CA530D-631F-4981-98F0-E6C07C67E1A3}" type="slidenum">
              <a:rPr lang="en-GB" smtClean="0"/>
              <a:t>1</a:t>
            </a:fld>
            <a:endParaRPr lang="en-GB" dirty="0"/>
          </a:p>
        </p:txBody>
      </p:sp>
    </p:spTree>
    <p:extLst>
      <p:ext uri="{BB962C8B-B14F-4D97-AF65-F5344CB8AC3E}">
        <p14:creationId xmlns:p14="http://schemas.microsoft.com/office/powerpoint/2010/main" val="211764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2</a:t>
            </a:fld>
            <a:endParaRPr lang="en-GB" dirty="0"/>
          </a:p>
        </p:txBody>
      </p:sp>
    </p:spTree>
    <p:extLst>
      <p:ext uri="{BB962C8B-B14F-4D97-AF65-F5344CB8AC3E}">
        <p14:creationId xmlns:p14="http://schemas.microsoft.com/office/powerpoint/2010/main" val="1984165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3</a:t>
            </a:fld>
            <a:endParaRPr lang="en-GB" dirty="0"/>
          </a:p>
        </p:txBody>
      </p:sp>
    </p:spTree>
    <p:extLst>
      <p:ext uri="{BB962C8B-B14F-4D97-AF65-F5344CB8AC3E}">
        <p14:creationId xmlns:p14="http://schemas.microsoft.com/office/powerpoint/2010/main" val="2766571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4</a:t>
            </a:fld>
            <a:endParaRPr lang="en-GB" dirty="0"/>
          </a:p>
        </p:txBody>
      </p:sp>
    </p:spTree>
    <p:extLst>
      <p:ext uri="{BB962C8B-B14F-4D97-AF65-F5344CB8AC3E}">
        <p14:creationId xmlns:p14="http://schemas.microsoft.com/office/powerpoint/2010/main" val="3294571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CA530D-631F-4981-98F0-E6C07C67E1A3}" type="slidenum">
              <a:rPr lang="en-GB" smtClean="0"/>
              <a:t>5</a:t>
            </a:fld>
            <a:endParaRPr lang="en-GB" dirty="0"/>
          </a:p>
        </p:txBody>
      </p:sp>
    </p:spTree>
    <p:extLst>
      <p:ext uri="{BB962C8B-B14F-4D97-AF65-F5344CB8AC3E}">
        <p14:creationId xmlns:p14="http://schemas.microsoft.com/office/powerpoint/2010/main" val="13484648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bwMode="hidden">
          <a:xfrm>
            <a:off x="4886659" y="2"/>
            <a:ext cx="2673014" cy="10691813"/>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2" name="Title 1"/>
          <p:cNvSpPr>
            <a:spLocks noGrp="1"/>
          </p:cNvSpPr>
          <p:nvPr>
            <p:ph type="ctrTitle" hasCustomPrompt="1"/>
          </p:nvPr>
        </p:nvSpPr>
        <p:spPr>
          <a:xfrm>
            <a:off x="377985" y="712788"/>
            <a:ext cx="3290626" cy="3920333"/>
          </a:xfrm>
        </p:spPr>
        <p:txBody>
          <a:bodyPr anchor="b" anchorCtr="0">
            <a:normAutofit/>
          </a:bodyPr>
          <a:lstStyle>
            <a:lvl1pPr algn="l">
              <a:lnSpc>
                <a:spcPct val="85000"/>
              </a:lnSpc>
              <a:defRPr sz="5614">
                <a:solidFill>
                  <a:schemeClr val="tx1"/>
                </a:solidFill>
              </a:defRPr>
            </a:lvl1pPr>
          </a:lstStyle>
          <a:p>
            <a:r>
              <a:rPr lang="en-GB"/>
              <a:t>[Presentation title]</a:t>
            </a:r>
            <a:endParaRPr lang="en-GB" dirty="0"/>
          </a:p>
        </p:txBody>
      </p:sp>
      <p:sp>
        <p:nvSpPr>
          <p:cNvPr id="3" name="Subtitle 2"/>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tx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1" name="Picture 10">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32607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ed">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19130D55-E01B-814B-B368-1A5B9D922495}"/>
              </a:ext>
            </a:extLst>
          </p:cNvPr>
          <p:cNvSpPr>
            <a:spLocks noGrp="1"/>
          </p:cNvSpPr>
          <p:nvPr>
            <p:ph type="pic" sz="quarter" idx="10"/>
          </p:nvPr>
        </p:nvSpPr>
        <p:spPr bwMode="hidden">
          <a:xfrm>
            <a:off x="827509" y="5"/>
            <a:ext cx="6732166" cy="10691810"/>
          </a:xfrm>
          <a:solidFill>
            <a:srgbClr val="DEDEDE"/>
          </a:solidFill>
        </p:spPr>
        <p:txBody>
          <a:bodyPr rIns="1371600" anchor="ctr" anchorCtr="0"/>
          <a:lstStyle>
            <a:lvl1pPr algn="r">
              <a:defRPr sz="1559" b="0">
                <a:solidFill>
                  <a:schemeClr val="tx1"/>
                </a:solidFill>
              </a:defRPr>
            </a:lvl1pPr>
          </a:lstStyle>
          <a:p>
            <a:r>
              <a:rPr lang="en-GB" dirty="0"/>
              <a:t>Click icon to add picture</a:t>
            </a:r>
          </a:p>
        </p:txBody>
      </p:sp>
      <p:sp>
        <p:nvSpPr>
          <p:cNvPr id="10" name="Freeform: Shape 11">
            <a:extLst>
              <a:ext uri="{FF2B5EF4-FFF2-40B4-BE49-F238E27FC236}">
                <a16:creationId xmlns:a16="http://schemas.microsoft.com/office/drawing/2014/main" id="{ED7CC873-FA37-4A3B-A68F-BA24516A184F}"/>
              </a:ext>
            </a:extLst>
          </p:cNvPr>
          <p:cNvSpPr>
            <a:spLocks noChangeAspect="1"/>
          </p:cNvSpPr>
          <p:nvPr userDrawn="1"/>
        </p:nvSpPr>
        <p:spPr bwMode="white">
          <a:xfrm>
            <a:off x="-12275" y="-16852"/>
            <a:ext cx="6528417" cy="10708668"/>
          </a:xfrm>
          <a:custGeom>
            <a:avLst/>
            <a:gdLst>
              <a:gd name="connsiteX0" fmla="*/ 0 w 6126163"/>
              <a:gd name="connsiteY0" fmla="*/ 0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0" fmla="*/ 1396947 w 6126163"/>
              <a:gd name="connsiteY0" fmla="*/ 1529542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14" fmla="*/ 1396947 w 6126163"/>
              <a:gd name="connsiteY14" fmla="*/ 1529542 h 6858000"/>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917576 w 6126163"/>
              <a:gd name="connsiteY12" fmla="*/ 6858001 h 6858001"/>
              <a:gd name="connsiteX13" fmla="*/ 0 w 6126163"/>
              <a:gd name="connsiteY13" fmla="*/ 6858001 h 6858001"/>
              <a:gd name="connsiteX14" fmla="*/ 1787004 w 6126163"/>
              <a:gd name="connsiteY14" fmla="*/ 0 h 6858001"/>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0 w 6126163"/>
              <a:gd name="connsiteY12" fmla="*/ 6858001 h 6858001"/>
              <a:gd name="connsiteX13" fmla="*/ 1787004 w 6126163"/>
              <a:gd name="connsiteY13" fmla="*/ 0 h 6858001"/>
              <a:gd name="connsiteX0" fmla="*/ 0 w 4339159"/>
              <a:gd name="connsiteY0" fmla="*/ 0 h 6910443"/>
              <a:gd name="connsiteX1" fmla="*/ 594246 w 4339159"/>
              <a:gd name="connsiteY1" fmla="*/ 1 h 6910443"/>
              <a:gd name="connsiteX2" fmla="*/ 594246 w 4339159"/>
              <a:gd name="connsiteY2" fmla="*/ 765176 h 6910443"/>
              <a:gd name="connsiteX3" fmla="*/ 1362597 w 4339159"/>
              <a:gd name="connsiteY3" fmla="*/ 765176 h 6910443"/>
              <a:gd name="connsiteX4" fmla="*/ 1362597 w 4339159"/>
              <a:gd name="connsiteY4" fmla="*/ 1957389 h 6910443"/>
              <a:gd name="connsiteX5" fmla="*/ 3345384 w 4339159"/>
              <a:gd name="connsiteY5" fmla="*/ 1957389 h 6910443"/>
              <a:gd name="connsiteX6" fmla="*/ 3345384 w 4339159"/>
              <a:gd name="connsiteY6" fmla="*/ 4899026 h 6910443"/>
              <a:gd name="connsiteX7" fmla="*/ 4339159 w 4339159"/>
              <a:gd name="connsiteY7" fmla="*/ 4899026 h 6910443"/>
              <a:gd name="connsiteX8" fmla="*/ 4339159 w 4339159"/>
              <a:gd name="connsiteY8" fmla="*/ 6858001 h 6910443"/>
              <a:gd name="connsiteX9" fmla="*/ 3345384 w 4339159"/>
              <a:gd name="connsiteY9" fmla="*/ 6858001 h 6910443"/>
              <a:gd name="connsiteX10" fmla="*/ 1362597 w 4339159"/>
              <a:gd name="connsiteY10" fmla="*/ 6858001 h 6910443"/>
              <a:gd name="connsiteX11" fmla="*/ 594246 w 4339159"/>
              <a:gd name="connsiteY11" fmla="*/ 6858001 h 6910443"/>
              <a:gd name="connsiteX12" fmla="*/ 99781 w 4339159"/>
              <a:gd name="connsiteY12" fmla="*/ 6910443 h 6910443"/>
              <a:gd name="connsiteX13" fmla="*/ 0 w 4339159"/>
              <a:gd name="connsiteY13" fmla="*/ 0 h 6910443"/>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957389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36314 w 4339160"/>
              <a:gd name="connsiteY5" fmla="*/ 1564078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09101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27244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798010 w 4339160"/>
              <a:gd name="connsiteY3" fmla="*/ 7826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582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04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0672 w 4339160"/>
              <a:gd name="connsiteY4" fmla="*/ 15142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4837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5020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39160" h="6858001">
                <a:moveTo>
                  <a:pt x="1" y="0"/>
                </a:moveTo>
                <a:lnTo>
                  <a:pt x="594247" y="1"/>
                </a:lnTo>
                <a:lnTo>
                  <a:pt x="594247" y="765176"/>
                </a:lnTo>
                <a:lnTo>
                  <a:pt x="1817003" y="764356"/>
                </a:lnTo>
                <a:cubicBezTo>
                  <a:pt x="1814893" y="1014330"/>
                  <a:pt x="1819113" y="1252103"/>
                  <a:pt x="1817003" y="1502077"/>
                </a:cubicBezTo>
                <a:lnTo>
                  <a:pt x="3345386" y="1502896"/>
                </a:lnTo>
                <a:cubicBezTo>
                  <a:pt x="3348410" y="2614545"/>
                  <a:pt x="3342361" y="3787377"/>
                  <a:pt x="3345385" y="4899026"/>
                </a:cubicBezTo>
                <a:lnTo>
                  <a:pt x="4339160" y="4899026"/>
                </a:lnTo>
                <a:lnTo>
                  <a:pt x="4339160" y="6858001"/>
                </a:lnTo>
                <a:lnTo>
                  <a:pt x="3345385" y="6858001"/>
                </a:lnTo>
                <a:lnTo>
                  <a:pt x="1362598" y="6858001"/>
                </a:lnTo>
                <a:lnTo>
                  <a:pt x="594247" y="6858001"/>
                </a:lnTo>
                <a:lnTo>
                  <a:pt x="0" y="6858001"/>
                </a:lnTo>
                <a:cubicBezTo>
                  <a:pt x="0" y="4572001"/>
                  <a:pt x="1" y="2286000"/>
                  <a:pt x="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3202" dirty="0"/>
          </a:p>
        </p:txBody>
      </p:sp>
      <p:sp>
        <p:nvSpPr>
          <p:cNvPr id="11" name="Title 1">
            <a:extLst>
              <a:ext uri="{FF2B5EF4-FFF2-40B4-BE49-F238E27FC236}">
                <a16:creationId xmlns:a16="http://schemas.microsoft.com/office/drawing/2014/main" id="{0FD2967A-4C84-1344-8D58-F17F4FAFE902}"/>
              </a:ext>
            </a:extLst>
          </p:cNvPr>
          <p:cNvSpPr>
            <a:spLocks noGrp="1"/>
          </p:cNvSpPr>
          <p:nvPr>
            <p:ph type="ctrTitle" hasCustomPrompt="1"/>
          </p:nvPr>
        </p:nvSpPr>
        <p:spPr>
          <a:xfrm>
            <a:off x="377985" y="3279322"/>
            <a:ext cx="3742040" cy="2850654"/>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12" name="Subtitle 2">
            <a:extLst>
              <a:ext uri="{FF2B5EF4-FFF2-40B4-BE49-F238E27FC236}">
                <a16:creationId xmlns:a16="http://schemas.microsoft.com/office/drawing/2014/main" id="{216102BF-BE82-B04D-8161-106452633667}"/>
              </a:ext>
            </a:extLst>
          </p:cNvPr>
          <p:cNvSpPr>
            <a:spLocks noGrp="1"/>
          </p:cNvSpPr>
          <p:nvPr>
            <p:ph type="subTitle" idx="1" hasCustomPrompt="1"/>
          </p:nvPr>
        </p:nvSpPr>
        <p:spPr>
          <a:xfrm>
            <a:off x="377985" y="6486366"/>
            <a:ext cx="3742039"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8" name="Picture 7">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52839" y="8802290"/>
            <a:ext cx="1636776" cy="1351184"/>
          </a:xfrm>
          <a:prstGeom prst="rect">
            <a:avLst/>
          </a:prstGeom>
        </p:spPr>
      </p:pic>
    </p:spTree>
    <p:extLst>
      <p:ext uri="{BB962C8B-B14F-4D97-AF65-F5344CB8AC3E}">
        <p14:creationId xmlns:p14="http://schemas.microsoft.com/office/powerpoint/2010/main" val="1343462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Ros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2504B055-84E9-A34C-9FA5-3A4898E3B2D5}"/>
              </a:ext>
            </a:extLst>
          </p:cNvPr>
          <p:cNvSpPr>
            <a:spLocks noGrp="1"/>
          </p:cNvSpPr>
          <p:nvPr>
            <p:ph type="pic" sz="quarter" idx="10"/>
          </p:nvPr>
        </p:nvSpPr>
        <p:spPr bwMode="hidden">
          <a:xfrm>
            <a:off x="1700927" y="4"/>
            <a:ext cx="5858748" cy="10691811"/>
          </a:xfrm>
          <a:solidFill>
            <a:srgbClr val="DEDEDE"/>
          </a:solidFill>
        </p:spPr>
        <p:txBody>
          <a:bodyPr rIns="1371600" anchor="ctr" anchorCtr="0"/>
          <a:lstStyle>
            <a:lvl1pPr algn="r">
              <a:defRPr sz="1559" b="0">
                <a:solidFill>
                  <a:schemeClr val="tx1"/>
                </a:solidFill>
              </a:defRPr>
            </a:lvl1pPr>
          </a:lstStyle>
          <a:p>
            <a:r>
              <a:rPr lang="en-GB" dirty="0"/>
              <a:t>Click icon to add picture</a:t>
            </a:r>
          </a:p>
        </p:txBody>
      </p:sp>
      <p:sp>
        <p:nvSpPr>
          <p:cNvPr id="13" name="Freeform: Shape 11">
            <a:extLst>
              <a:ext uri="{FF2B5EF4-FFF2-40B4-BE49-F238E27FC236}">
                <a16:creationId xmlns:a16="http://schemas.microsoft.com/office/drawing/2014/main" id="{ED7CC873-FA37-4A3B-A68F-BA24516A184F}"/>
              </a:ext>
            </a:extLst>
          </p:cNvPr>
          <p:cNvSpPr>
            <a:spLocks noChangeAspect="1"/>
          </p:cNvSpPr>
          <p:nvPr userDrawn="1"/>
        </p:nvSpPr>
        <p:spPr bwMode="white">
          <a:xfrm>
            <a:off x="-12275" y="-16852"/>
            <a:ext cx="6528417" cy="10708668"/>
          </a:xfrm>
          <a:custGeom>
            <a:avLst/>
            <a:gdLst>
              <a:gd name="connsiteX0" fmla="*/ 0 w 6126163"/>
              <a:gd name="connsiteY0" fmla="*/ 0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0" fmla="*/ 1396947 w 6126163"/>
              <a:gd name="connsiteY0" fmla="*/ 1529542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14" fmla="*/ 1396947 w 6126163"/>
              <a:gd name="connsiteY14" fmla="*/ 1529542 h 6858000"/>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917576 w 6126163"/>
              <a:gd name="connsiteY12" fmla="*/ 6858001 h 6858001"/>
              <a:gd name="connsiteX13" fmla="*/ 0 w 6126163"/>
              <a:gd name="connsiteY13" fmla="*/ 6858001 h 6858001"/>
              <a:gd name="connsiteX14" fmla="*/ 1787004 w 6126163"/>
              <a:gd name="connsiteY14" fmla="*/ 0 h 6858001"/>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0 w 6126163"/>
              <a:gd name="connsiteY12" fmla="*/ 6858001 h 6858001"/>
              <a:gd name="connsiteX13" fmla="*/ 1787004 w 6126163"/>
              <a:gd name="connsiteY13" fmla="*/ 0 h 6858001"/>
              <a:gd name="connsiteX0" fmla="*/ 0 w 4339159"/>
              <a:gd name="connsiteY0" fmla="*/ 0 h 6910443"/>
              <a:gd name="connsiteX1" fmla="*/ 594246 w 4339159"/>
              <a:gd name="connsiteY1" fmla="*/ 1 h 6910443"/>
              <a:gd name="connsiteX2" fmla="*/ 594246 w 4339159"/>
              <a:gd name="connsiteY2" fmla="*/ 765176 h 6910443"/>
              <a:gd name="connsiteX3" fmla="*/ 1362597 w 4339159"/>
              <a:gd name="connsiteY3" fmla="*/ 765176 h 6910443"/>
              <a:gd name="connsiteX4" fmla="*/ 1362597 w 4339159"/>
              <a:gd name="connsiteY4" fmla="*/ 1957389 h 6910443"/>
              <a:gd name="connsiteX5" fmla="*/ 3345384 w 4339159"/>
              <a:gd name="connsiteY5" fmla="*/ 1957389 h 6910443"/>
              <a:gd name="connsiteX6" fmla="*/ 3345384 w 4339159"/>
              <a:gd name="connsiteY6" fmla="*/ 4899026 h 6910443"/>
              <a:gd name="connsiteX7" fmla="*/ 4339159 w 4339159"/>
              <a:gd name="connsiteY7" fmla="*/ 4899026 h 6910443"/>
              <a:gd name="connsiteX8" fmla="*/ 4339159 w 4339159"/>
              <a:gd name="connsiteY8" fmla="*/ 6858001 h 6910443"/>
              <a:gd name="connsiteX9" fmla="*/ 3345384 w 4339159"/>
              <a:gd name="connsiteY9" fmla="*/ 6858001 h 6910443"/>
              <a:gd name="connsiteX10" fmla="*/ 1362597 w 4339159"/>
              <a:gd name="connsiteY10" fmla="*/ 6858001 h 6910443"/>
              <a:gd name="connsiteX11" fmla="*/ 594246 w 4339159"/>
              <a:gd name="connsiteY11" fmla="*/ 6858001 h 6910443"/>
              <a:gd name="connsiteX12" fmla="*/ 99781 w 4339159"/>
              <a:gd name="connsiteY12" fmla="*/ 6910443 h 6910443"/>
              <a:gd name="connsiteX13" fmla="*/ 0 w 4339159"/>
              <a:gd name="connsiteY13" fmla="*/ 0 h 6910443"/>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957389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36314 w 4339160"/>
              <a:gd name="connsiteY5" fmla="*/ 1564078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09101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27244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798010 w 4339160"/>
              <a:gd name="connsiteY3" fmla="*/ 7826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582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04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0672 w 4339160"/>
              <a:gd name="connsiteY4" fmla="*/ 15142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4837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5020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39160" h="6858001">
                <a:moveTo>
                  <a:pt x="1" y="0"/>
                </a:moveTo>
                <a:lnTo>
                  <a:pt x="594247" y="1"/>
                </a:lnTo>
                <a:lnTo>
                  <a:pt x="594247" y="765176"/>
                </a:lnTo>
                <a:lnTo>
                  <a:pt x="1817003" y="764356"/>
                </a:lnTo>
                <a:cubicBezTo>
                  <a:pt x="1814893" y="1014330"/>
                  <a:pt x="1819113" y="1252103"/>
                  <a:pt x="1817003" y="1502077"/>
                </a:cubicBezTo>
                <a:lnTo>
                  <a:pt x="3345386" y="1502896"/>
                </a:lnTo>
                <a:cubicBezTo>
                  <a:pt x="3348410" y="2614545"/>
                  <a:pt x="3342361" y="3787377"/>
                  <a:pt x="3345385" y="4899026"/>
                </a:cubicBezTo>
                <a:lnTo>
                  <a:pt x="4339160" y="4899026"/>
                </a:lnTo>
                <a:lnTo>
                  <a:pt x="4339160" y="6858001"/>
                </a:lnTo>
                <a:lnTo>
                  <a:pt x="3345385" y="6858001"/>
                </a:lnTo>
                <a:lnTo>
                  <a:pt x="1362598" y="6858001"/>
                </a:lnTo>
                <a:lnTo>
                  <a:pt x="594247" y="6858001"/>
                </a:lnTo>
                <a:lnTo>
                  <a:pt x="0" y="6858001"/>
                </a:lnTo>
                <a:cubicBezTo>
                  <a:pt x="0" y="4572001"/>
                  <a:pt x="1" y="2286000"/>
                  <a:pt x="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3202" dirty="0"/>
          </a:p>
        </p:txBody>
      </p:sp>
      <p:sp>
        <p:nvSpPr>
          <p:cNvPr id="10" name="Title 1">
            <a:extLst>
              <a:ext uri="{FF2B5EF4-FFF2-40B4-BE49-F238E27FC236}">
                <a16:creationId xmlns:a16="http://schemas.microsoft.com/office/drawing/2014/main" id="{3374F19E-182A-5B44-8CC6-FDC61C7A7E89}"/>
              </a:ext>
            </a:extLst>
          </p:cNvPr>
          <p:cNvSpPr>
            <a:spLocks noGrp="1"/>
          </p:cNvSpPr>
          <p:nvPr>
            <p:ph type="ctrTitle" hasCustomPrompt="1"/>
          </p:nvPr>
        </p:nvSpPr>
        <p:spPr>
          <a:xfrm>
            <a:off x="377985" y="3279322"/>
            <a:ext cx="3742040" cy="2850654"/>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11" name="Subtitle 2">
            <a:extLst>
              <a:ext uri="{FF2B5EF4-FFF2-40B4-BE49-F238E27FC236}">
                <a16:creationId xmlns:a16="http://schemas.microsoft.com/office/drawing/2014/main" id="{756D3F89-AB75-3D47-8890-0CCF1CED0508}"/>
              </a:ext>
            </a:extLst>
          </p:cNvPr>
          <p:cNvSpPr>
            <a:spLocks noGrp="1"/>
          </p:cNvSpPr>
          <p:nvPr>
            <p:ph type="subTitle" idx="1" hasCustomPrompt="1"/>
          </p:nvPr>
        </p:nvSpPr>
        <p:spPr>
          <a:xfrm>
            <a:off x="377985" y="6486366"/>
            <a:ext cx="3742039"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8" name="Picture 7">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52839" y="8802290"/>
            <a:ext cx="1636776" cy="1351184"/>
          </a:xfrm>
          <a:prstGeom prst="rect">
            <a:avLst/>
          </a:prstGeom>
        </p:spPr>
      </p:pic>
    </p:spTree>
    <p:extLst>
      <p:ext uri="{BB962C8B-B14F-4D97-AF65-F5344CB8AC3E}">
        <p14:creationId xmlns:p14="http://schemas.microsoft.com/office/powerpoint/2010/main" val="3587134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Grey">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B147A814-53FE-0143-93DA-63021064389A}"/>
              </a:ext>
            </a:extLst>
          </p:cNvPr>
          <p:cNvSpPr>
            <a:spLocks noGrp="1"/>
          </p:cNvSpPr>
          <p:nvPr>
            <p:ph type="pic" sz="quarter" idx="10"/>
          </p:nvPr>
        </p:nvSpPr>
        <p:spPr bwMode="hidden">
          <a:xfrm>
            <a:off x="827509" y="5"/>
            <a:ext cx="6732166" cy="10691810"/>
          </a:xfrm>
          <a:solidFill>
            <a:srgbClr val="DEDEDE"/>
          </a:solidFill>
        </p:spPr>
        <p:txBody>
          <a:bodyPr rIns="1371600" anchor="ctr" anchorCtr="0"/>
          <a:lstStyle>
            <a:lvl1pPr algn="r">
              <a:defRPr sz="1559" b="0">
                <a:solidFill>
                  <a:schemeClr val="tx1"/>
                </a:solidFill>
              </a:defRPr>
            </a:lvl1pPr>
          </a:lstStyle>
          <a:p>
            <a:r>
              <a:rPr lang="en-GB" dirty="0"/>
              <a:t>Click icon to add picture</a:t>
            </a:r>
          </a:p>
        </p:txBody>
      </p:sp>
      <p:sp>
        <p:nvSpPr>
          <p:cNvPr id="11" name="Freeform: Shape 11">
            <a:extLst>
              <a:ext uri="{FF2B5EF4-FFF2-40B4-BE49-F238E27FC236}">
                <a16:creationId xmlns:a16="http://schemas.microsoft.com/office/drawing/2014/main" id="{ED7CC873-FA37-4A3B-A68F-BA24516A184F}"/>
              </a:ext>
            </a:extLst>
          </p:cNvPr>
          <p:cNvSpPr>
            <a:spLocks noChangeAspect="1"/>
          </p:cNvSpPr>
          <p:nvPr userDrawn="1"/>
        </p:nvSpPr>
        <p:spPr bwMode="white">
          <a:xfrm>
            <a:off x="-12275" y="-16852"/>
            <a:ext cx="6528417" cy="10708668"/>
          </a:xfrm>
          <a:custGeom>
            <a:avLst/>
            <a:gdLst>
              <a:gd name="connsiteX0" fmla="*/ 0 w 6126163"/>
              <a:gd name="connsiteY0" fmla="*/ 0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0" fmla="*/ 1396947 w 6126163"/>
              <a:gd name="connsiteY0" fmla="*/ 1529542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14" fmla="*/ 1396947 w 6126163"/>
              <a:gd name="connsiteY14" fmla="*/ 1529542 h 6858000"/>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917576 w 6126163"/>
              <a:gd name="connsiteY12" fmla="*/ 6858001 h 6858001"/>
              <a:gd name="connsiteX13" fmla="*/ 0 w 6126163"/>
              <a:gd name="connsiteY13" fmla="*/ 6858001 h 6858001"/>
              <a:gd name="connsiteX14" fmla="*/ 1787004 w 6126163"/>
              <a:gd name="connsiteY14" fmla="*/ 0 h 6858001"/>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0 w 6126163"/>
              <a:gd name="connsiteY12" fmla="*/ 6858001 h 6858001"/>
              <a:gd name="connsiteX13" fmla="*/ 1787004 w 6126163"/>
              <a:gd name="connsiteY13" fmla="*/ 0 h 6858001"/>
              <a:gd name="connsiteX0" fmla="*/ 0 w 4339159"/>
              <a:gd name="connsiteY0" fmla="*/ 0 h 6910443"/>
              <a:gd name="connsiteX1" fmla="*/ 594246 w 4339159"/>
              <a:gd name="connsiteY1" fmla="*/ 1 h 6910443"/>
              <a:gd name="connsiteX2" fmla="*/ 594246 w 4339159"/>
              <a:gd name="connsiteY2" fmla="*/ 765176 h 6910443"/>
              <a:gd name="connsiteX3" fmla="*/ 1362597 w 4339159"/>
              <a:gd name="connsiteY3" fmla="*/ 765176 h 6910443"/>
              <a:gd name="connsiteX4" fmla="*/ 1362597 w 4339159"/>
              <a:gd name="connsiteY4" fmla="*/ 1957389 h 6910443"/>
              <a:gd name="connsiteX5" fmla="*/ 3345384 w 4339159"/>
              <a:gd name="connsiteY5" fmla="*/ 1957389 h 6910443"/>
              <a:gd name="connsiteX6" fmla="*/ 3345384 w 4339159"/>
              <a:gd name="connsiteY6" fmla="*/ 4899026 h 6910443"/>
              <a:gd name="connsiteX7" fmla="*/ 4339159 w 4339159"/>
              <a:gd name="connsiteY7" fmla="*/ 4899026 h 6910443"/>
              <a:gd name="connsiteX8" fmla="*/ 4339159 w 4339159"/>
              <a:gd name="connsiteY8" fmla="*/ 6858001 h 6910443"/>
              <a:gd name="connsiteX9" fmla="*/ 3345384 w 4339159"/>
              <a:gd name="connsiteY9" fmla="*/ 6858001 h 6910443"/>
              <a:gd name="connsiteX10" fmla="*/ 1362597 w 4339159"/>
              <a:gd name="connsiteY10" fmla="*/ 6858001 h 6910443"/>
              <a:gd name="connsiteX11" fmla="*/ 594246 w 4339159"/>
              <a:gd name="connsiteY11" fmla="*/ 6858001 h 6910443"/>
              <a:gd name="connsiteX12" fmla="*/ 99781 w 4339159"/>
              <a:gd name="connsiteY12" fmla="*/ 6910443 h 6910443"/>
              <a:gd name="connsiteX13" fmla="*/ 0 w 4339159"/>
              <a:gd name="connsiteY13" fmla="*/ 0 h 6910443"/>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957389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36314 w 4339160"/>
              <a:gd name="connsiteY5" fmla="*/ 1564078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09101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27244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798010 w 4339160"/>
              <a:gd name="connsiteY3" fmla="*/ 7826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582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04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0672 w 4339160"/>
              <a:gd name="connsiteY4" fmla="*/ 15142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4837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5020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39160" h="6858001">
                <a:moveTo>
                  <a:pt x="1" y="0"/>
                </a:moveTo>
                <a:lnTo>
                  <a:pt x="594247" y="1"/>
                </a:lnTo>
                <a:lnTo>
                  <a:pt x="594247" y="765176"/>
                </a:lnTo>
                <a:lnTo>
                  <a:pt x="1817003" y="764356"/>
                </a:lnTo>
                <a:cubicBezTo>
                  <a:pt x="1814893" y="1014330"/>
                  <a:pt x="1819113" y="1252103"/>
                  <a:pt x="1817003" y="1502077"/>
                </a:cubicBezTo>
                <a:lnTo>
                  <a:pt x="3345386" y="1502896"/>
                </a:lnTo>
                <a:cubicBezTo>
                  <a:pt x="3348410" y="2614545"/>
                  <a:pt x="3342361" y="3787377"/>
                  <a:pt x="3345385" y="4899026"/>
                </a:cubicBezTo>
                <a:lnTo>
                  <a:pt x="4339160" y="4899026"/>
                </a:lnTo>
                <a:lnTo>
                  <a:pt x="4339160" y="6858001"/>
                </a:lnTo>
                <a:lnTo>
                  <a:pt x="3345385" y="6858001"/>
                </a:lnTo>
                <a:lnTo>
                  <a:pt x="1362598" y="6858001"/>
                </a:lnTo>
                <a:lnTo>
                  <a:pt x="594247" y="6858001"/>
                </a:lnTo>
                <a:lnTo>
                  <a:pt x="0" y="6858001"/>
                </a:lnTo>
                <a:cubicBezTo>
                  <a:pt x="0" y="4572001"/>
                  <a:pt x="1" y="2286000"/>
                  <a:pt x="1"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3202" dirty="0"/>
          </a:p>
        </p:txBody>
      </p:sp>
      <p:sp>
        <p:nvSpPr>
          <p:cNvPr id="8" name="Title 1">
            <a:extLst>
              <a:ext uri="{FF2B5EF4-FFF2-40B4-BE49-F238E27FC236}">
                <a16:creationId xmlns:a16="http://schemas.microsoft.com/office/drawing/2014/main" id="{ABC52BA7-3D3B-6D4F-86D0-40793D40F89A}"/>
              </a:ext>
            </a:extLst>
          </p:cNvPr>
          <p:cNvSpPr>
            <a:spLocks noGrp="1"/>
          </p:cNvSpPr>
          <p:nvPr>
            <p:ph type="ctrTitle" hasCustomPrompt="1"/>
          </p:nvPr>
        </p:nvSpPr>
        <p:spPr>
          <a:xfrm>
            <a:off x="377985" y="3279322"/>
            <a:ext cx="3742040" cy="2850654"/>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12" name="Subtitle 2">
            <a:extLst>
              <a:ext uri="{FF2B5EF4-FFF2-40B4-BE49-F238E27FC236}">
                <a16:creationId xmlns:a16="http://schemas.microsoft.com/office/drawing/2014/main" id="{60EF0CBB-6D42-A045-B439-8636D01DB15E}"/>
              </a:ext>
            </a:extLst>
          </p:cNvPr>
          <p:cNvSpPr>
            <a:spLocks noGrp="1"/>
          </p:cNvSpPr>
          <p:nvPr>
            <p:ph type="subTitle" idx="1" hasCustomPrompt="1"/>
          </p:nvPr>
        </p:nvSpPr>
        <p:spPr>
          <a:xfrm>
            <a:off x="377985" y="6486366"/>
            <a:ext cx="3742039"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0" name="Picture 9">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52839" y="8802290"/>
            <a:ext cx="1636776" cy="1351184"/>
          </a:xfrm>
          <a:prstGeom prst="rect">
            <a:avLst/>
          </a:prstGeom>
        </p:spPr>
      </p:pic>
    </p:spTree>
    <p:extLst>
      <p:ext uri="{BB962C8B-B14F-4D97-AF65-F5344CB8AC3E}">
        <p14:creationId xmlns:p14="http://schemas.microsoft.com/office/powerpoint/2010/main" val="3395183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Split">
    <p:spTree>
      <p:nvGrpSpPr>
        <p:cNvPr id="1" name=""/>
        <p:cNvGrpSpPr/>
        <p:nvPr/>
      </p:nvGrpSpPr>
      <p:grpSpPr>
        <a:xfrm>
          <a:off x="0" y="0"/>
          <a:ext cx="0" cy="0"/>
          <a:chOff x="0" y="0"/>
          <a:chExt cx="0" cy="0"/>
        </a:xfrm>
      </p:grpSpPr>
      <p:sp>
        <p:nvSpPr>
          <p:cNvPr id="14" name="Picture Placeholder 4"/>
          <p:cNvSpPr>
            <a:spLocks noGrp="1"/>
          </p:cNvSpPr>
          <p:nvPr>
            <p:ph type="pic" sz="quarter" idx="10"/>
          </p:nvPr>
        </p:nvSpPr>
        <p:spPr bwMode="hidden">
          <a:xfrm>
            <a:off x="0" y="3"/>
            <a:ext cx="7559675" cy="3041647"/>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2" name="Title 1"/>
          <p:cNvSpPr>
            <a:spLocks noGrp="1"/>
          </p:cNvSpPr>
          <p:nvPr>
            <p:ph type="ctrTitle" hasCustomPrompt="1"/>
          </p:nvPr>
        </p:nvSpPr>
        <p:spPr>
          <a:xfrm>
            <a:off x="377984" y="3473698"/>
            <a:ext cx="6803866" cy="792088"/>
          </a:xfrm>
        </p:spPr>
        <p:txBody>
          <a:bodyPr anchor="t" anchorCtr="0">
            <a:normAutofit/>
          </a:bodyPr>
          <a:lstStyle>
            <a:lvl1pPr algn="l">
              <a:lnSpc>
                <a:spcPct val="85000"/>
              </a:lnSpc>
              <a:defRPr sz="3200">
                <a:solidFill>
                  <a:schemeClr val="tx1"/>
                </a:solidFill>
              </a:defRPr>
            </a:lvl1pPr>
          </a:lstStyle>
          <a:p>
            <a:r>
              <a:rPr lang="en-GB"/>
              <a:t>Title</a:t>
            </a:r>
            <a:endParaRPr lang="en-GB" dirty="0"/>
          </a:p>
        </p:txBody>
      </p:sp>
      <p:sp>
        <p:nvSpPr>
          <p:cNvPr id="7" name="AutoShape 3"/>
          <p:cNvSpPr>
            <a:spLocks noChangeAspect="1" noChangeArrowheads="1" noTextEdit="1"/>
          </p:cNvSpPr>
          <p:nvPr/>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9" name="AutoShape 3"/>
          <p:cNvSpPr>
            <a:spLocks noChangeAspect="1" noChangeArrowheads="1" noTextEdit="1"/>
          </p:cNvSpPr>
          <p:nvPr userDrawn="1"/>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10" name="Subtitle 2">
            <a:extLst>
              <a:ext uri="{FF2B5EF4-FFF2-40B4-BE49-F238E27FC236}">
                <a16:creationId xmlns:a16="http://schemas.microsoft.com/office/drawing/2014/main" id="{C048B6CC-097A-D949-A503-EE7A035C9B17}"/>
              </a:ext>
            </a:extLst>
          </p:cNvPr>
          <p:cNvSpPr>
            <a:spLocks noGrp="1"/>
          </p:cNvSpPr>
          <p:nvPr>
            <p:ph type="subTitle" idx="1" hasCustomPrompt="1"/>
          </p:nvPr>
        </p:nvSpPr>
        <p:spPr>
          <a:xfrm>
            <a:off x="394290" y="4613275"/>
            <a:ext cx="6803866" cy="926624"/>
          </a:xfrm>
        </p:spPr>
        <p:txBody>
          <a:bodyPr/>
          <a:lstStyle>
            <a:lvl1pPr marL="0" indent="0" algn="l">
              <a:lnSpc>
                <a:spcPct val="100000"/>
              </a:lnSpc>
              <a:spcBef>
                <a:spcPts val="0"/>
              </a:spcBef>
              <a:spcAft>
                <a:spcPts val="0"/>
              </a:spcAft>
              <a:buNone/>
              <a:defRPr sz="1400" b="0">
                <a:solidFill>
                  <a:schemeClr val="tx1"/>
                </a:solidFill>
              </a:defRPr>
            </a:lvl1pPr>
            <a:lvl2pPr marL="0" indent="0" algn="l">
              <a:lnSpc>
                <a:spcPct val="100000"/>
              </a:lnSpc>
              <a:spcBef>
                <a:spcPts val="0"/>
              </a:spcBef>
              <a:spcAft>
                <a:spcPts val="0"/>
              </a:spcAft>
              <a:buNone/>
              <a:defRPr sz="1872">
                <a:solidFill>
                  <a:schemeClr val="tx1"/>
                </a:solidFill>
              </a:defRPr>
            </a:lvl2pPr>
            <a:lvl3pPr marL="0" indent="0" algn="l">
              <a:lnSpc>
                <a:spcPct val="100000"/>
              </a:lnSpc>
              <a:spcBef>
                <a:spcPts val="0"/>
              </a:spcBef>
              <a:spcAft>
                <a:spcPts val="0"/>
              </a:spcAft>
              <a:buNone/>
              <a:defRPr sz="1872">
                <a:solidFill>
                  <a:schemeClr val="tx1"/>
                </a:solidFill>
              </a:defRPr>
            </a:lvl3pPr>
            <a:lvl4pPr marL="0" indent="0" algn="l">
              <a:lnSpc>
                <a:spcPct val="100000"/>
              </a:lnSpc>
              <a:spcBef>
                <a:spcPts val="0"/>
              </a:spcBef>
              <a:spcAft>
                <a:spcPts val="0"/>
              </a:spcAft>
              <a:buNone/>
              <a:defRPr sz="1872">
                <a:solidFill>
                  <a:schemeClr val="tx1"/>
                </a:solidFill>
              </a:defRPr>
            </a:lvl4pPr>
            <a:lvl5pPr marL="0" indent="0" algn="l">
              <a:lnSpc>
                <a:spcPct val="100000"/>
              </a:lnSpc>
              <a:spcBef>
                <a:spcPts val="0"/>
              </a:spcBef>
              <a:spcAft>
                <a:spcPts val="0"/>
              </a:spcAft>
              <a:buNone/>
              <a:defRPr sz="1872">
                <a:solidFill>
                  <a:schemeClr val="tx1"/>
                </a:solidFill>
              </a:defRPr>
            </a:lvl5pPr>
            <a:lvl6pPr marL="0" indent="0" algn="l">
              <a:lnSpc>
                <a:spcPct val="100000"/>
              </a:lnSpc>
              <a:spcBef>
                <a:spcPts val="0"/>
              </a:spcBef>
              <a:spcAft>
                <a:spcPts val="0"/>
              </a:spcAft>
              <a:buNone/>
              <a:defRPr sz="1872">
                <a:solidFill>
                  <a:schemeClr val="tx1"/>
                </a:solidFill>
              </a:defRPr>
            </a:lvl6pPr>
            <a:lvl7pPr marL="0" indent="0" algn="l">
              <a:lnSpc>
                <a:spcPct val="100000"/>
              </a:lnSpc>
              <a:spcBef>
                <a:spcPts val="0"/>
              </a:spcBef>
              <a:spcAft>
                <a:spcPts val="0"/>
              </a:spcAft>
              <a:buNone/>
              <a:defRPr sz="1872">
                <a:solidFill>
                  <a:schemeClr val="tx1"/>
                </a:solidFill>
              </a:defRPr>
            </a:lvl7pPr>
            <a:lvl8pPr marL="0" indent="0" algn="l">
              <a:lnSpc>
                <a:spcPct val="100000"/>
              </a:lnSpc>
              <a:spcBef>
                <a:spcPts val="0"/>
              </a:spcBef>
              <a:spcAft>
                <a:spcPts val="0"/>
              </a:spcAft>
              <a:buNone/>
              <a:defRPr sz="1872">
                <a:solidFill>
                  <a:schemeClr val="tx1"/>
                </a:solidFill>
              </a:defRPr>
            </a:lvl8pPr>
            <a:lvl9pPr marL="0" indent="0" algn="l">
              <a:lnSpc>
                <a:spcPct val="100000"/>
              </a:lnSpc>
              <a:spcBef>
                <a:spcPts val="0"/>
              </a:spcBef>
              <a:spcAft>
                <a:spcPts val="0"/>
              </a:spcAft>
              <a:buNone/>
              <a:defRPr sz="1872">
                <a:solidFill>
                  <a:schemeClr val="tx1"/>
                </a:solidFill>
              </a:defRPr>
            </a:lvl9pPr>
          </a:lstStyle>
          <a:p>
            <a:r>
              <a:rPr lang="en-GB"/>
              <a:t>Text</a:t>
            </a:r>
            <a:endParaRPr lang="en-GB" dirty="0"/>
          </a:p>
        </p:txBody>
      </p:sp>
      <p:pic>
        <p:nvPicPr>
          <p:cNvPr id="11" name="Picture 10">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9372641"/>
            <a:ext cx="1382013" cy="1140874"/>
          </a:xfrm>
          <a:prstGeom prst="rect">
            <a:avLst/>
          </a:prstGeom>
        </p:spPr>
      </p:pic>
    </p:spTree>
    <p:extLst>
      <p:ext uri="{BB962C8B-B14F-4D97-AF65-F5344CB8AC3E}">
        <p14:creationId xmlns:p14="http://schemas.microsoft.com/office/powerpoint/2010/main" val="1948574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4" y="3279320"/>
            <a:ext cx="6803708" cy="6343313"/>
          </a:xfrm>
        </p:spPr>
        <p:txBody>
          <a:bodyPr/>
          <a:lstStyle>
            <a:lvl1pPr marL="853889" indent="-853889">
              <a:lnSpc>
                <a:spcPct val="90000"/>
              </a:lnSpc>
              <a:spcBef>
                <a:spcPts val="0"/>
              </a:spcBef>
              <a:spcAft>
                <a:spcPts val="702"/>
              </a:spcAft>
              <a:buClr>
                <a:schemeClr val="accent1"/>
              </a:buClr>
              <a:buFont typeface="+mj-lt"/>
              <a:buAutoNum type="arabicPeriod"/>
              <a:tabLst>
                <a:tab pos="12739032" algn="r"/>
              </a:tabLst>
              <a:defRPr sz="3118" b="0">
                <a:solidFill>
                  <a:schemeClr val="tx1"/>
                </a:solidFill>
              </a:defRPr>
            </a:lvl1pPr>
            <a:lvl2pPr marL="853889" indent="0">
              <a:buClr>
                <a:schemeClr val="accent4"/>
              </a:buClr>
              <a:buFont typeface="+mj-lt"/>
              <a:buNone/>
              <a:tabLst>
                <a:tab pos="12739032" algn="r"/>
              </a:tabLst>
              <a:defRPr sz="2183"/>
            </a:lvl2pPr>
            <a:lvl3pPr marL="1138519" indent="-284630">
              <a:lnSpc>
                <a:spcPct val="100000"/>
              </a:lnSpc>
              <a:tabLst>
                <a:tab pos="12739032" algn="r"/>
              </a:tabLst>
              <a:defRPr sz="2183"/>
            </a:lvl3pPr>
            <a:lvl4pPr marL="1425623" indent="-284630">
              <a:lnSpc>
                <a:spcPct val="100000"/>
              </a:lnSpc>
              <a:tabLst>
                <a:tab pos="12739032" algn="r"/>
              </a:tabLst>
              <a:defRPr sz="2183"/>
            </a:lvl4pPr>
            <a:lvl5pPr marL="1710254" indent="-284630">
              <a:lnSpc>
                <a:spcPct val="100000"/>
              </a:lnSpc>
              <a:tabLst>
                <a:tab pos="12739032" algn="r"/>
              </a:tabLst>
              <a:defRPr sz="2183"/>
            </a:lvl5pPr>
            <a:lvl6pPr marL="1994882" indent="-284630">
              <a:lnSpc>
                <a:spcPct val="100000"/>
              </a:lnSpc>
              <a:tabLst>
                <a:tab pos="12739032" algn="r"/>
              </a:tabLst>
              <a:defRPr sz="2183"/>
            </a:lvl6pPr>
            <a:lvl7pPr marL="2279512" indent="-284630">
              <a:lnSpc>
                <a:spcPct val="100000"/>
              </a:lnSpc>
              <a:tabLst>
                <a:tab pos="12739032" algn="r"/>
              </a:tabLst>
              <a:defRPr sz="2183"/>
            </a:lvl7pPr>
            <a:lvl8pPr marL="2564142" indent="-284630">
              <a:lnSpc>
                <a:spcPct val="100000"/>
              </a:lnSpc>
              <a:tabLst>
                <a:tab pos="12739032" algn="r"/>
              </a:tabLst>
              <a:defRPr sz="2183"/>
            </a:lvl8pPr>
            <a:lvl9pPr marL="2851246" indent="-284630">
              <a:lnSpc>
                <a:spcPct val="100000"/>
              </a:lnSpc>
              <a:tabLst>
                <a:tab pos="12739032" algn="r"/>
              </a:tabLst>
              <a:defRPr sz="218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7092926E-C7A2-1946-B74B-5EC49D3EAE3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27200510-6B72-624A-A0B0-026CD1676CF0}"/>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21235206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77984" y="3279320"/>
            <a:ext cx="6803708" cy="6343313"/>
          </a:xfrm>
        </p:spPr>
        <p:txBody>
          <a:bodyPr/>
          <a:lstStyle>
            <a:lvl1pPr>
              <a:spcAft>
                <a:spcPts val="600"/>
              </a:spcAft>
              <a:defRPr sz="1000"/>
            </a:lvl1pPr>
            <a:lvl2pPr>
              <a:spcAft>
                <a:spcPts val="600"/>
              </a:spcAft>
              <a:defRPr sz="900"/>
            </a:lvl2pPr>
            <a:lvl3pPr>
              <a:spcAft>
                <a:spcPts val="600"/>
              </a:spcAft>
              <a:defRPr sz="900"/>
            </a:lvl3pPr>
            <a:lvl4pPr>
              <a:spcAft>
                <a:spcPts val="600"/>
              </a:spcAft>
              <a:defRPr sz="900"/>
            </a:lvl4pPr>
            <a:lvl5pPr>
              <a:spcAft>
                <a:spcPts val="600"/>
              </a:spcAft>
              <a:defRPr sz="900"/>
            </a:lvl5pPr>
            <a:lvl6pPr>
              <a:spcAft>
                <a:spcPts val="600"/>
              </a:spcAft>
              <a:defRPr sz="900"/>
            </a:lvl6pPr>
            <a:lvl7pPr>
              <a:spcAft>
                <a:spcPts val="600"/>
              </a:spcAft>
              <a:defRPr sz="900"/>
            </a:lvl7pPr>
            <a:lvl8pPr>
              <a:spcAft>
                <a:spcPts val="600"/>
              </a:spcAft>
              <a:defRPr sz="900"/>
            </a:lvl8pPr>
            <a:lvl9pPr>
              <a:spcAft>
                <a:spcPts val="600"/>
              </a:spcAft>
              <a:defRPr sz="900"/>
            </a:lvl9pPr>
          </a:lstStyle>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177113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Column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Slide Number Placeholder 5">
            <a:extLst>
              <a:ext uri="{FF2B5EF4-FFF2-40B4-BE49-F238E27FC236}">
                <a16:creationId xmlns:a16="http://schemas.microsoft.com/office/drawing/2014/main" id="{A1127051-9445-A34F-940C-D451EEF39800}"/>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1AA2AC9C-63F5-144B-8B25-E2F9A8EBA163}"/>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3164721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0"/>
            <a:ext cx="3290296" cy="6343313"/>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4" name="Content Placeholder 3"/>
          <p:cNvSpPr>
            <a:spLocks noGrp="1"/>
          </p:cNvSpPr>
          <p:nvPr>
            <p:ph sz="half" idx="2"/>
          </p:nvPr>
        </p:nvSpPr>
        <p:spPr>
          <a:xfrm>
            <a:off x="3891395" y="3279320"/>
            <a:ext cx="3290296" cy="6343313"/>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7" name="Slide Number Placeholder 6">
            <a:extLst>
              <a:ext uri="{FF2B5EF4-FFF2-40B4-BE49-F238E27FC236}">
                <a16:creationId xmlns:a16="http://schemas.microsoft.com/office/drawing/2014/main" id="{00456CA5-A388-1D41-B4AF-6658D4C957A1}"/>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FB5B7A5D-AF74-E442-BDB5-0575FB24BA45}"/>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2165727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3779837" y="2"/>
            <a:ext cx="3779838" cy="10691813"/>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3" name="Content Placeholder 2"/>
          <p:cNvSpPr>
            <a:spLocks noGrp="1"/>
          </p:cNvSpPr>
          <p:nvPr>
            <p:ph sz="half" idx="1"/>
          </p:nvPr>
        </p:nvSpPr>
        <p:spPr>
          <a:xfrm>
            <a:off x="377984" y="3279321"/>
            <a:ext cx="3290296" cy="6343312"/>
          </a:xfrm>
        </p:spPr>
        <p:txBody>
          <a:bodyPr/>
          <a:lstStyle>
            <a:lvl1pPr>
              <a:defRPr sz="18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D3536595-57B2-5848-8E3C-E2D5B4D0F21A}"/>
              </a:ext>
            </a:extLst>
          </p:cNvPr>
          <p:cNvSpPr>
            <a:spLocks noGrp="1"/>
          </p:cNvSpPr>
          <p:nvPr>
            <p:ph type="sldNum" sz="quarter" idx="15"/>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4" name="Title 3">
            <a:extLst>
              <a:ext uri="{FF2B5EF4-FFF2-40B4-BE49-F238E27FC236}">
                <a16:creationId xmlns:a16="http://schemas.microsoft.com/office/drawing/2014/main" id="{1C978FA1-EAC0-3045-9A47-86344B2E47D1}"/>
              </a:ext>
            </a:extLst>
          </p:cNvPr>
          <p:cNvSpPr>
            <a:spLocks noGrp="1"/>
          </p:cNvSpPr>
          <p:nvPr>
            <p:ph type="title" hasCustomPrompt="1"/>
          </p:nvPr>
        </p:nvSpPr>
        <p:spPr>
          <a:xfrm>
            <a:off x="377984" y="712789"/>
            <a:ext cx="3290296"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316238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5" y="3279320"/>
            <a:ext cx="2116972" cy="6343313"/>
          </a:xfrm>
        </p:spPr>
        <p:txBody>
          <a:bodyPr/>
          <a:lstStyle>
            <a:lvl1pPr>
              <a:defRPr lang="en-US" sz="1800" dirty="0"/>
            </a:lvl1pPr>
            <a:lvl2pPr>
              <a:defRPr lang="en-US" sz="1600" dirty="0"/>
            </a:lvl2pPr>
            <a:lvl3pPr>
              <a:defRPr lang="en-US" sz="1600" dirty="0"/>
            </a:lvl3pPr>
            <a:lvl4pPr>
              <a:defRPr lang="en-US" sz="1600" dirty="0"/>
            </a:lvl4pPr>
            <a:lvl5pPr>
              <a:defRPr lang="en-US" sz="1600" dirty="0"/>
            </a:lvl5pPr>
            <a:lvl6pPr>
              <a:defRPr lang="en-GB" sz="1600" dirty="0"/>
            </a:lvl6pPr>
            <a:lvl7pPr>
              <a:defRPr lang="en-GB" sz="1600" dirty="0"/>
            </a:lvl7pPr>
            <a:lvl8pPr>
              <a:defRPr lang="en-GB" sz="1600" dirty="0"/>
            </a:lvl8pPr>
            <a:lvl9pPr>
              <a:defRPr lang="en-GB" sz="1600" dirty="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2722009" y="3279320"/>
            <a:ext cx="2115659" cy="6343313"/>
          </a:xfrm>
        </p:spPr>
        <p:txBody>
          <a:bodyPr/>
          <a:lstStyle>
            <a:lvl1pPr>
              <a:defRPr lang="en-US" sz="1800" dirty="0"/>
            </a:lvl1pPr>
            <a:lvl2pPr>
              <a:defRPr lang="en-US" sz="1600" dirty="0"/>
            </a:lvl2pPr>
            <a:lvl3pPr>
              <a:defRPr lang="en-US" sz="1600" dirty="0"/>
            </a:lvl3pPr>
            <a:lvl4pPr>
              <a:defRPr lang="en-US" sz="1600" dirty="0"/>
            </a:lvl4pPr>
            <a:lvl5pPr>
              <a:defRPr lang="en-US" sz="1600" dirty="0"/>
            </a:lvl5pPr>
            <a:lvl6pPr>
              <a:defRPr lang="en-US" sz="1600" dirty="0"/>
            </a:lvl6pPr>
            <a:lvl7pPr>
              <a:defRPr lang="en-US" sz="1600" dirty="0"/>
            </a:lvl7pPr>
            <a:lvl8pPr>
              <a:defRPr lang="en-US" sz="1600" dirty="0"/>
            </a:lvl8pPr>
            <a:lvl9pPr>
              <a:defRPr lang="en-GB" sz="1600" dirty="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12" name="Content Placeholder 3"/>
          <p:cNvSpPr>
            <a:spLocks noGrp="1"/>
          </p:cNvSpPr>
          <p:nvPr>
            <p:ph sz="half" idx="13"/>
          </p:nvPr>
        </p:nvSpPr>
        <p:spPr>
          <a:xfrm>
            <a:off x="5064722" y="3279320"/>
            <a:ext cx="2116971" cy="6343313"/>
          </a:xfrm>
        </p:spPr>
        <p:txBody>
          <a:bodyPr/>
          <a:lstStyle>
            <a:lvl1pPr>
              <a:defRPr lang="en-US" sz="1800" dirty="0"/>
            </a:lvl1pPr>
            <a:lvl2pPr>
              <a:defRPr lang="en-US" sz="1600" dirty="0"/>
            </a:lvl2pPr>
            <a:lvl3pPr>
              <a:defRPr lang="en-US" sz="1600" dirty="0"/>
            </a:lvl3pPr>
            <a:lvl4pPr>
              <a:defRPr lang="en-US" sz="1600" dirty="0"/>
            </a:lvl4pPr>
            <a:lvl5pPr>
              <a:defRPr lang="en-US" sz="1600" dirty="0"/>
            </a:lvl5pPr>
            <a:lvl6pPr>
              <a:defRPr lang="en-GB" sz="1600" dirty="0"/>
            </a:lvl6pPr>
            <a:lvl7pPr>
              <a:defRPr lang="en-GB" sz="1600" dirty="0"/>
            </a:lvl7pPr>
            <a:lvl8pPr>
              <a:defRPr lang="en-GB" sz="1600" dirty="0"/>
            </a:lvl8pPr>
            <a:lvl9pPr>
              <a:defRPr lang="en-GB" sz="1600" dirty="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7" name="Slide Number Placeholder 6">
            <a:extLst>
              <a:ext uri="{FF2B5EF4-FFF2-40B4-BE49-F238E27FC236}">
                <a16:creationId xmlns:a16="http://schemas.microsoft.com/office/drawing/2014/main" id="{2DE0F926-F4BA-044E-B97A-AA8668B032A8}"/>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5B7BB87D-456D-A14C-A13C-9C93F9C52DD7}"/>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232301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_Title Slid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bwMode="hidden">
          <a:xfrm>
            <a:off x="4886659" y="2"/>
            <a:ext cx="2673014" cy="10691813"/>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9" name="Rectangle 8"/>
          <p:cNvSpPr/>
          <p:nvPr/>
        </p:nvSpPr>
        <p:spPr bwMode="hidden">
          <a:xfrm>
            <a:off x="1" y="0"/>
            <a:ext cx="4886656" cy="5345907"/>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10" name="Rectangle 9"/>
          <p:cNvSpPr/>
          <p:nvPr/>
        </p:nvSpPr>
        <p:spPr bwMode="hidden">
          <a:xfrm>
            <a:off x="1" y="5345907"/>
            <a:ext cx="4886658" cy="1263712"/>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2" name="Title 1"/>
          <p:cNvSpPr>
            <a:spLocks noGrp="1"/>
          </p:cNvSpPr>
          <p:nvPr>
            <p:ph type="ctrTitle" hasCustomPrompt="1"/>
          </p:nvPr>
        </p:nvSpPr>
        <p:spPr>
          <a:xfrm>
            <a:off x="377985" y="712788"/>
            <a:ext cx="3290626" cy="3920333"/>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3" name="Subtitle 2"/>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1" name="Picture 10">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23446015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2136868"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3"/>
          <p:cNvSpPr>
            <a:spLocks noGrp="1"/>
          </p:cNvSpPr>
          <p:nvPr>
            <p:ph sz="half" idx="13"/>
          </p:nvPr>
        </p:nvSpPr>
        <p:spPr>
          <a:xfrm>
            <a:off x="3895753"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3"/>
          <p:cNvSpPr>
            <a:spLocks noGrp="1"/>
          </p:cNvSpPr>
          <p:nvPr>
            <p:ph sz="half" idx="14"/>
          </p:nvPr>
        </p:nvSpPr>
        <p:spPr>
          <a:xfrm>
            <a:off x="5654637"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0" name="Slide Number Placeholder 9">
            <a:extLst>
              <a:ext uri="{FF2B5EF4-FFF2-40B4-BE49-F238E27FC236}">
                <a16:creationId xmlns:a16="http://schemas.microsoft.com/office/drawing/2014/main" id="{CD6E0CB0-5FCA-9E41-ACFD-7D08A524DF43}"/>
              </a:ext>
            </a:extLst>
          </p:cNvPr>
          <p:cNvSpPr>
            <a:spLocks noGrp="1"/>
          </p:cNvSpPr>
          <p:nvPr>
            <p:ph type="sldNum" sz="quarter" idx="16"/>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CE5297C8-D4E0-6F40-A513-77E96EADFF1C}"/>
              </a:ext>
            </a:extLst>
          </p:cNvPr>
          <p:cNvSpPr>
            <a:spLocks noGrp="1"/>
          </p:cNvSpPr>
          <p:nvPr>
            <p:ph type="title" hasCustomPrompt="1"/>
          </p:nvPr>
        </p:nvSpPr>
        <p:spPr>
          <a:xfrm>
            <a:off x="377984" y="712789"/>
            <a:ext cx="6803708"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139664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iv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177652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3"/>
          <p:cNvSpPr>
            <a:spLocks noGrp="1"/>
          </p:cNvSpPr>
          <p:nvPr>
            <p:ph sz="half" idx="13"/>
          </p:nvPr>
        </p:nvSpPr>
        <p:spPr>
          <a:xfrm>
            <a:off x="317506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3"/>
          <p:cNvSpPr>
            <a:spLocks noGrp="1"/>
          </p:cNvSpPr>
          <p:nvPr>
            <p:ph sz="half" idx="14"/>
          </p:nvPr>
        </p:nvSpPr>
        <p:spPr>
          <a:xfrm>
            <a:off x="4573603"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Content Placeholder 3"/>
          <p:cNvSpPr>
            <a:spLocks noGrp="1"/>
          </p:cNvSpPr>
          <p:nvPr>
            <p:ph sz="half" idx="15"/>
          </p:nvPr>
        </p:nvSpPr>
        <p:spPr>
          <a:xfrm>
            <a:off x="5972143"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1" name="Slide Number Placeholder 10">
            <a:extLst>
              <a:ext uri="{FF2B5EF4-FFF2-40B4-BE49-F238E27FC236}">
                <a16:creationId xmlns:a16="http://schemas.microsoft.com/office/drawing/2014/main" id="{BC0705E1-E330-8C4F-A023-40952CF24C94}"/>
              </a:ext>
            </a:extLst>
          </p:cNvPr>
          <p:cNvSpPr>
            <a:spLocks noGrp="1"/>
          </p:cNvSpPr>
          <p:nvPr>
            <p:ph type="sldNum" sz="quarter" idx="17"/>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6C773A3F-041D-E148-BE45-EEA53081EBC7}"/>
              </a:ext>
            </a:extLst>
          </p:cNvPr>
          <p:cNvSpPr>
            <a:spLocks noGrp="1"/>
          </p:cNvSpPr>
          <p:nvPr>
            <p:ph type="title" hasCustomPrompt="1"/>
          </p:nvPr>
        </p:nvSpPr>
        <p:spPr>
          <a:xfrm>
            <a:off x="377984" y="712789"/>
            <a:ext cx="6803708"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045707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Images">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377985" y="3274373"/>
            <a:ext cx="2116972"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3" name="Text Placeholder 12"/>
          <p:cNvSpPr>
            <a:spLocks noGrp="1"/>
          </p:cNvSpPr>
          <p:nvPr>
            <p:ph type="body" sz="quarter" idx="14"/>
          </p:nvPr>
        </p:nvSpPr>
        <p:spPr>
          <a:xfrm>
            <a:off x="377985" y="6985318"/>
            <a:ext cx="2116972"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Picture Placeholder 9"/>
          <p:cNvSpPr>
            <a:spLocks noGrp="1"/>
          </p:cNvSpPr>
          <p:nvPr>
            <p:ph type="pic" sz="quarter" idx="15"/>
          </p:nvPr>
        </p:nvSpPr>
        <p:spPr>
          <a:xfrm>
            <a:off x="2722009" y="3274373"/>
            <a:ext cx="2115659"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7" name="Text Placeholder 12"/>
          <p:cNvSpPr>
            <a:spLocks noGrp="1"/>
          </p:cNvSpPr>
          <p:nvPr>
            <p:ph type="body" sz="quarter" idx="16"/>
          </p:nvPr>
        </p:nvSpPr>
        <p:spPr>
          <a:xfrm>
            <a:off x="2722010" y="6985318"/>
            <a:ext cx="2115659"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Picture Placeholder 9"/>
          <p:cNvSpPr>
            <a:spLocks noGrp="1"/>
          </p:cNvSpPr>
          <p:nvPr>
            <p:ph type="pic" sz="quarter" idx="17"/>
          </p:nvPr>
        </p:nvSpPr>
        <p:spPr>
          <a:xfrm>
            <a:off x="5064722" y="3274373"/>
            <a:ext cx="2116971"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9" name="Text Placeholder 12"/>
          <p:cNvSpPr>
            <a:spLocks noGrp="1"/>
          </p:cNvSpPr>
          <p:nvPr>
            <p:ph type="body" sz="quarter" idx="18"/>
          </p:nvPr>
        </p:nvSpPr>
        <p:spPr>
          <a:xfrm>
            <a:off x="5064722" y="6985318"/>
            <a:ext cx="2116971"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Slide Number Placeholder 4">
            <a:extLst>
              <a:ext uri="{FF2B5EF4-FFF2-40B4-BE49-F238E27FC236}">
                <a16:creationId xmlns:a16="http://schemas.microsoft.com/office/drawing/2014/main" id="{0FA63A94-C8E2-FB44-885B-EB683E5F6866}"/>
              </a:ext>
            </a:extLst>
          </p:cNvPr>
          <p:cNvSpPr>
            <a:spLocks noGrp="1"/>
          </p:cNvSpPr>
          <p:nvPr>
            <p:ph type="sldNum" sz="quarter" idx="20"/>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48961898-602A-7A4E-9087-0DE8E77DDB16}"/>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2335327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Text Boxes for Icons">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377984"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7" name="Text Placeholder 12"/>
          <p:cNvSpPr>
            <a:spLocks noGrp="1"/>
          </p:cNvSpPr>
          <p:nvPr>
            <p:ph type="body" sz="quarter" idx="16"/>
          </p:nvPr>
        </p:nvSpPr>
        <p:spPr>
          <a:xfrm>
            <a:off x="2136868"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9" name="Text Placeholder 12"/>
          <p:cNvSpPr>
            <a:spLocks noGrp="1"/>
          </p:cNvSpPr>
          <p:nvPr>
            <p:ph type="body" sz="quarter" idx="18"/>
          </p:nvPr>
        </p:nvSpPr>
        <p:spPr>
          <a:xfrm>
            <a:off x="3895753"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5" name="Text Placeholder 12"/>
          <p:cNvSpPr>
            <a:spLocks noGrp="1"/>
          </p:cNvSpPr>
          <p:nvPr>
            <p:ph type="body" sz="quarter" idx="20"/>
          </p:nvPr>
        </p:nvSpPr>
        <p:spPr>
          <a:xfrm>
            <a:off x="5654637"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Slide Number Placeholder 4">
            <a:extLst>
              <a:ext uri="{FF2B5EF4-FFF2-40B4-BE49-F238E27FC236}">
                <a16:creationId xmlns:a16="http://schemas.microsoft.com/office/drawing/2014/main" id="{A3D2E598-676F-DE44-A364-05E35FEB3110}"/>
              </a:ext>
            </a:extLst>
          </p:cNvPr>
          <p:cNvSpPr>
            <a:spLocks noGrp="1"/>
          </p:cNvSpPr>
          <p:nvPr>
            <p:ph type="sldNum" sz="quarter" idx="22"/>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C7AEDAE1-2C72-3F43-B641-1BCC2EE5BA0C}"/>
              </a:ext>
            </a:extLst>
          </p:cNvPr>
          <p:cNvSpPr>
            <a:spLocks noGrp="1"/>
          </p:cNvSpPr>
          <p:nvPr>
            <p:ph type="title" hasCustomPrompt="1"/>
          </p:nvPr>
        </p:nvSpPr>
        <p:spPr>
          <a:xfrm>
            <a:off x="377984" y="712789"/>
            <a:ext cx="6803708"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593770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Team Images">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377985" y="3278824"/>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3" name="Text Placeholder 12"/>
          <p:cNvSpPr>
            <a:spLocks noGrp="1"/>
          </p:cNvSpPr>
          <p:nvPr>
            <p:ph type="body" sz="quarter" idx="14"/>
          </p:nvPr>
        </p:nvSpPr>
        <p:spPr>
          <a:xfrm>
            <a:off x="377984"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Picture Placeholder 9"/>
          <p:cNvSpPr>
            <a:spLocks noGrp="1" noChangeAspect="1"/>
          </p:cNvSpPr>
          <p:nvPr>
            <p:ph type="pic" sz="quarter" idx="15"/>
          </p:nvPr>
        </p:nvSpPr>
        <p:spPr>
          <a:xfrm>
            <a:off x="2136869" y="3278824"/>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7" name="Text Placeholder 12"/>
          <p:cNvSpPr>
            <a:spLocks noGrp="1"/>
          </p:cNvSpPr>
          <p:nvPr>
            <p:ph type="body" sz="quarter" idx="16"/>
          </p:nvPr>
        </p:nvSpPr>
        <p:spPr>
          <a:xfrm>
            <a:off x="2136868"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Picture Placeholder 9"/>
          <p:cNvSpPr>
            <a:spLocks noGrp="1" noChangeAspect="1"/>
          </p:cNvSpPr>
          <p:nvPr>
            <p:ph type="pic" sz="quarter" idx="17"/>
          </p:nvPr>
        </p:nvSpPr>
        <p:spPr>
          <a:xfrm>
            <a:off x="3895754" y="3278824"/>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9" name="Text Placeholder 12"/>
          <p:cNvSpPr>
            <a:spLocks noGrp="1"/>
          </p:cNvSpPr>
          <p:nvPr>
            <p:ph type="body" sz="quarter" idx="18"/>
          </p:nvPr>
        </p:nvSpPr>
        <p:spPr>
          <a:xfrm>
            <a:off x="3895753"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4" name="Picture Placeholder 9"/>
          <p:cNvSpPr>
            <a:spLocks noGrp="1" noChangeAspect="1"/>
          </p:cNvSpPr>
          <p:nvPr>
            <p:ph type="pic" sz="quarter" idx="19"/>
          </p:nvPr>
        </p:nvSpPr>
        <p:spPr>
          <a:xfrm>
            <a:off x="5654638" y="3278824"/>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5" name="Text Placeholder 12"/>
          <p:cNvSpPr>
            <a:spLocks noGrp="1"/>
          </p:cNvSpPr>
          <p:nvPr>
            <p:ph type="body" sz="quarter" idx="20"/>
          </p:nvPr>
        </p:nvSpPr>
        <p:spPr>
          <a:xfrm>
            <a:off x="5654637"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Slide Number Placeholder 4">
            <a:extLst>
              <a:ext uri="{FF2B5EF4-FFF2-40B4-BE49-F238E27FC236}">
                <a16:creationId xmlns:a16="http://schemas.microsoft.com/office/drawing/2014/main" id="{0AEC188F-17FB-9741-A681-A3C06DA3BEA1}"/>
              </a:ext>
            </a:extLst>
          </p:cNvPr>
          <p:cNvSpPr>
            <a:spLocks noGrp="1"/>
          </p:cNvSpPr>
          <p:nvPr>
            <p:ph type="sldNum" sz="quarter" idx="22"/>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4290A4CD-EE20-9F48-A39C-5A2D5846D6FE}"/>
              </a:ext>
            </a:extLst>
          </p:cNvPr>
          <p:cNvSpPr>
            <a:spLocks noGrp="1"/>
          </p:cNvSpPr>
          <p:nvPr>
            <p:ph type="title" hasCustomPrompt="1"/>
          </p:nvPr>
        </p:nvSpPr>
        <p:spPr>
          <a:xfrm>
            <a:off x="377984" y="712789"/>
            <a:ext cx="6803708"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35322008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ne Column 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3250661" y="2209645"/>
            <a:ext cx="3931031" cy="7412990"/>
          </a:xfrm>
        </p:spPr>
        <p:txBody>
          <a:bodyPr anchor="ctr" anchorCtr="0"/>
          <a:lstStyle>
            <a:lvl1pPr algn="ctr">
              <a:defRPr sz="1402" b="0">
                <a:solidFill>
                  <a:schemeClr val="tx1"/>
                </a:solidFill>
              </a:defRPr>
            </a:lvl1pPr>
          </a:lstStyle>
          <a:p>
            <a:r>
              <a:rPr lang="en-GB" dirty="0"/>
              <a:t>Click icon to add chart</a:t>
            </a:r>
          </a:p>
        </p:txBody>
      </p:sp>
      <p:sp>
        <p:nvSpPr>
          <p:cNvPr id="6" name="Slide Number Placeholder 5">
            <a:extLst>
              <a:ext uri="{FF2B5EF4-FFF2-40B4-BE49-F238E27FC236}">
                <a16:creationId xmlns:a16="http://schemas.microsoft.com/office/drawing/2014/main" id="{FD397FBE-5CF3-D24C-9080-6E833FFE25D2}"/>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F3CCC0B6-E36E-4742-BD86-626420766888}"/>
              </a:ext>
            </a:extLst>
          </p:cNvPr>
          <p:cNvSpPr>
            <a:spLocks noGrp="1"/>
          </p:cNvSpPr>
          <p:nvPr>
            <p:ph type="title" hasCustomPrompt="1"/>
          </p:nvPr>
        </p:nvSpPr>
        <p:spPr>
          <a:xfrm>
            <a:off x="377984" y="712789"/>
            <a:ext cx="6803708" cy="2138363"/>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034817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4" y="3279320"/>
            <a:ext cx="6803708"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8" name="Slide Number Placeholder 7">
            <a:extLst>
              <a:ext uri="{FF2B5EF4-FFF2-40B4-BE49-F238E27FC236}">
                <a16:creationId xmlns:a16="http://schemas.microsoft.com/office/drawing/2014/main" id="{C9242D6C-75F6-2B45-8341-980F99E5DA74}"/>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6" name="Subtitle 2">
            <a:extLst>
              <a:ext uri="{FF2B5EF4-FFF2-40B4-BE49-F238E27FC236}">
                <a16:creationId xmlns:a16="http://schemas.microsoft.com/office/drawing/2014/main" id="{E226BB03-6EF6-F445-88B0-A7B24602567C}"/>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
        <p:nvSpPr>
          <p:cNvPr id="4" name="Title 3">
            <a:extLst>
              <a:ext uri="{FF2B5EF4-FFF2-40B4-BE49-F238E27FC236}">
                <a16:creationId xmlns:a16="http://schemas.microsoft.com/office/drawing/2014/main" id="{8168CE8F-890A-0745-BEDE-F59C2B0851F3}"/>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29190975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ne Column Content -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5" name="Slide Number Placeholder 4">
            <a:extLst>
              <a:ext uri="{FF2B5EF4-FFF2-40B4-BE49-F238E27FC236}">
                <a16:creationId xmlns:a16="http://schemas.microsoft.com/office/drawing/2014/main" id="{C8CAC806-7708-6C42-A901-982FA119C086}"/>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E162AD84-CF88-0D49-A3D2-3A0C0E4D9900}"/>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7" name="Subtitle 2">
            <a:extLst>
              <a:ext uri="{FF2B5EF4-FFF2-40B4-BE49-F238E27FC236}">
                <a16:creationId xmlns:a16="http://schemas.microsoft.com/office/drawing/2014/main" id="{7D173843-D3AA-304B-814B-E1BD643D9110}"/>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112330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1"/>
            <a:ext cx="3290296" cy="6343312"/>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3891395" y="3279319"/>
            <a:ext cx="3290296" cy="6343312"/>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E7945371-B6F9-F541-89EE-24D897592CA4}"/>
              </a:ext>
            </a:extLst>
          </p:cNvPr>
          <p:cNvSpPr>
            <a:spLocks noGrp="1"/>
          </p:cNvSpPr>
          <p:nvPr>
            <p:ph type="sldNum" sz="quarter" idx="15"/>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7000E797-02B6-E947-B092-3A2A7D7B31B2}"/>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8" name="Subtitle 2">
            <a:extLst>
              <a:ext uri="{FF2B5EF4-FFF2-40B4-BE49-F238E27FC236}">
                <a16:creationId xmlns:a16="http://schemas.microsoft.com/office/drawing/2014/main" id="{8C0D8F9C-ECA5-5C48-BB03-D719ED371CE4}"/>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36414266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and Image - Subtitl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3779837" y="2"/>
            <a:ext cx="3779838" cy="10691813"/>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3" name="Content Placeholder 2"/>
          <p:cNvSpPr>
            <a:spLocks noGrp="1"/>
          </p:cNvSpPr>
          <p:nvPr>
            <p:ph sz="half" idx="1"/>
          </p:nvPr>
        </p:nvSpPr>
        <p:spPr>
          <a:xfrm>
            <a:off x="377984" y="3279320"/>
            <a:ext cx="3290296"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5" name="Slide Number Placeholder 4">
            <a:extLst>
              <a:ext uri="{FF2B5EF4-FFF2-40B4-BE49-F238E27FC236}">
                <a16:creationId xmlns:a16="http://schemas.microsoft.com/office/drawing/2014/main" id="{F064736F-99D3-5349-B4BB-3F5BE96B5885}"/>
              </a:ext>
            </a:extLst>
          </p:cNvPr>
          <p:cNvSpPr>
            <a:spLocks noGrp="1"/>
          </p:cNvSpPr>
          <p:nvPr>
            <p:ph type="sldNum" sz="quarter" idx="18"/>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9AEB0DF2-6839-894F-AB80-178341584597}"/>
              </a:ext>
            </a:extLst>
          </p:cNvPr>
          <p:cNvSpPr>
            <a:spLocks noGrp="1"/>
          </p:cNvSpPr>
          <p:nvPr>
            <p:ph type="title" hasCustomPrompt="1"/>
          </p:nvPr>
        </p:nvSpPr>
        <p:spPr>
          <a:xfrm>
            <a:off x="377984" y="712789"/>
            <a:ext cx="3290296" cy="712788"/>
          </a:xfrm>
        </p:spPr>
        <p:txBody>
          <a:bodyPr/>
          <a:lstStyle>
            <a:lvl1pPr>
              <a:defRPr/>
            </a:lvl1pPr>
          </a:lstStyle>
          <a:p>
            <a:r>
              <a:rPr lang="en-GB"/>
              <a:t>[Slide title]</a:t>
            </a:r>
            <a:endParaRPr lang="en-GB" dirty="0"/>
          </a:p>
        </p:txBody>
      </p:sp>
      <p:sp>
        <p:nvSpPr>
          <p:cNvPr id="8" name="Subtitle 2">
            <a:extLst>
              <a:ext uri="{FF2B5EF4-FFF2-40B4-BE49-F238E27FC236}">
                <a16:creationId xmlns:a16="http://schemas.microsoft.com/office/drawing/2014/main" id="{625BEF2B-B778-F648-906D-FCF25EE822D2}"/>
              </a:ext>
            </a:extLst>
          </p:cNvPr>
          <p:cNvSpPr>
            <a:spLocks noGrp="1"/>
          </p:cNvSpPr>
          <p:nvPr>
            <p:ph type="subTitle" idx="16" hasCustomPrompt="1"/>
          </p:nvPr>
        </p:nvSpPr>
        <p:spPr>
          <a:xfrm>
            <a:off x="377984" y="1425577"/>
            <a:ext cx="3290296"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1556111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9" name="Rectangle 8"/>
          <p:cNvSpPr/>
          <p:nvPr/>
        </p:nvSpPr>
        <p:spPr bwMode="hidden">
          <a:xfrm>
            <a:off x="-1" y="0"/>
            <a:ext cx="5064720" cy="5345907"/>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10" name="Rectangle 9"/>
          <p:cNvSpPr/>
          <p:nvPr/>
        </p:nvSpPr>
        <p:spPr bwMode="hidden">
          <a:xfrm>
            <a:off x="-1" y="5345906"/>
            <a:ext cx="5064720" cy="1781969"/>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11" name="Rectangle 10"/>
          <p:cNvSpPr/>
          <p:nvPr/>
        </p:nvSpPr>
        <p:spPr bwMode="hidden">
          <a:xfrm>
            <a:off x="5064722" y="0"/>
            <a:ext cx="2494955" cy="5345907"/>
          </a:xfrm>
          <a:prstGeom prst="rect">
            <a:avLst/>
          </a:prstGeom>
          <a:solidFill>
            <a:srgbClr val="EB8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2" name="Title 1"/>
          <p:cNvSpPr>
            <a:spLocks noGrp="1"/>
          </p:cNvSpPr>
          <p:nvPr>
            <p:ph type="ctrTitle" hasCustomPrompt="1"/>
          </p:nvPr>
        </p:nvSpPr>
        <p:spPr>
          <a:xfrm>
            <a:off x="377986" y="712788"/>
            <a:ext cx="4459683" cy="3920333"/>
          </a:xfrm>
        </p:spPr>
        <p:txBody>
          <a:bodyPr anchor="b" anchorCtr="0">
            <a:normAutofit/>
          </a:bodyPr>
          <a:lstStyle>
            <a:lvl1pPr algn="l">
              <a:lnSpc>
                <a:spcPct val="85000"/>
              </a:lnSpc>
              <a:defRPr sz="6860">
                <a:solidFill>
                  <a:schemeClr val="bg1"/>
                </a:solidFill>
              </a:defRPr>
            </a:lvl1pPr>
          </a:lstStyle>
          <a:p>
            <a:r>
              <a:rPr lang="en-GB"/>
              <a:t>[Presentation title]</a:t>
            </a:r>
            <a:endParaRPr lang="en-GB" dirty="0"/>
          </a:p>
        </p:txBody>
      </p:sp>
      <p:sp>
        <p:nvSpPr>
          <p:cNvPr id="13" name="Subtitle 2">
            <a:extLst>
              <a:ext uri="{FF2B5EF4-FFF2-40B4-BE49-F238E27FC236}">
                <a16:creationId xmlns:a16="http://schemas.microsoft.com/office/drawing/2014/main" id="{62C9C6A0-E585-3746-819C-6C91E3E793F0}"/>
              </a:ext>
            </a:extLst>
          </p:cNvPr>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2" name="Picture 11">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2542230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hree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5" y="3279323"/>
            <a:ext cx="2116972"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4" name="Content Placeholder 3"/>
          <p:cNvSpPr>
            <a:spLocks noGrp="1"/>
          </p:cNvSpPr>
          <p:nvPr>
            <p:ph sz="half" idx="2"/>
          </p:nvPr>
        </p:nvSpPr>
        <p:spPr>
          <a:xfrm>
            <a:off x="2722009" y="3279323"/>
            <a:ext cx="2115659"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12" name="Content Placeholder 3"/>
          <p:cNvSpPr>
            <a:spLocks noGrp="1"/>
          </p:cNvSpPr>
          <p:nvPr>
            <p:ph sz="half" idx="13"/>
          </p:nvPr>
        </p:nvSpPr>
        <p:spPr>
          <a:xfrm>
            <a:off x="5064722" y="3279323"/>
            <a:ext cx="2116971"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C8D01178-C346-1B4F-8DFA-F5B5E0660B1A}"/>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A92BDAEB-2ADD-0740-9786-925EFCAE94BE}"/>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9" name="Subtitle 2">
            <a:extLst>
              <a:ext uri="{FF2B5EF4-FFF2-40B4-BE49-F238E27FC236}">
                <a16:creationId xmlns:a16="http://schemas.microsoft.com/office/drawing/2014/main" id="{4BBA471B-8B6C-2C4D-A9FD-ABED805E2FE7}"/>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5528560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Four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2136868"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3"/>
          <p:cNvSpPr>
            <a:spLocks noGrp="1"/>
          </p:cNvSpPr>
          <p:nvPr>
            <p:ph sz="half" idx="13"/>
          </p:nvPr>
        </p:nvSpPr>
        <p:spPr>
          <a:xfrm>
            <a:off x="3895753"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3"/>
          <p:cNvSpPr>
            <a:spLocks noGrp="1"/>
          </p:cNvSpPr>
          <p:nvPr>
            <p:ph sz="half" idx="14"/>
          </p:nvPr>
        </p:nvSpPr>
        <p:spPr>
          <a:xfrm>
            <a:off x="5654637" y="3279320"/>
            <a:ext cx="1527054" cy="6343313"/>
          </a:xfrm>
        </p:spPr>
        <p:txBody>
          <a:bodyPr/>
          <a:lstStyle>
            <a:lvl1pPr>
              <a:defRPr sz="2183"/>
            </a:lvl1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Slide Number Placeholder 8">
            <a:extLst>
              <a:ext uri="{FF2B5EF4-FFF2-40B4-BE49-F238E27FC236}">
                <a16:creationId xmlns:a16="http://schemas.microsoft.com/office/drawing/2014/main" id="{0FAD9719-920C-B64C-90D2-E337E9E7C112}"/>
              </a:ext>
            </a:extLst>
          </p:cNvPr>
          <p:cNvSpPr>
            <a:spLocks noGrp="1"/>
          </p:cNvSpPr>
          <p:nvPr>
            <p:ph type="sldNum" sz="quarter" idx="19"/>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1461031F-0711-BB48-A0C1-A8FC7EACD19E}"/>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12" name="Subtitle 2">
            <a:extLst>
              <a:ext uri="{FF2B5EF4-FFF2-40B4-BE49-F238E27FC236}">
                <a16:creationId xmlns:a16="http://schemas.microsoft.com/office/drawing/2014/main" id="{9A86DADC-1E4D-0B4A-978D-A20076E27A6B}"/>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25434793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Five Content - Sub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177652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Content Placeholder 3"/>
          <p:cNvSpPr>
            <a:spLocks noGrp="1"/>
          </p:cNvSpPr>
          <p:nvPr>
            <p:ph sz="half" idx="13"/>
          </p:nvPr>
        </p:nvSpPr>
        <p:spPr>
          <a:xfrm>
            <a:off x="3175064"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Content Placeholder 3"/>
          <p:cNvSpPr>
            <a:spLocks noGrp="1"/>
          </p:cNvSpPr>
          <p:nvPr>
            <p:ph sz="half" idx="14"/>
          </p:nvPr>
        </p:nvSpPr>
        <p:spPr>
          <a:xfrm>
            <a:off x="4573603"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9" name="Content Placeholder 3"/>
          <p:cNvSpPr>
            <a:spLocks noGrp="1"/>
          </p:cNvSpPr>
          <p:nvPr>
            <p:ph sz="half" idx="15"/>
          </p:nvPr>
        </p:nvSpPr>
        <p:spPr>
          <a:xfrm>
            <a:off x="5972143" y="3279320"/>
            <a:ext cx="1209548" cy="6343313"/>
          </a:xfrm>
        </p:spPr>
        <p:txBody>
          <a:bodyPr/>
          <a:lstStyle>
            <a:lvl1pPr>
              <a:defRPr sz="1872"/>
            </a:lvl1pPr>
            <a:lvl2pPr>
              <a:defRPr sz="1872"/>
            </a:lvl2pPr>
            <a:lvl3pPr>
              <a:defRPr sz="1872"/>
            </a:lvl3pPr>
            <a:lvl4pPr>
              <a:defRPr sz="1872"/>
            </a:lvl4pPr>
            <a:lvl5pPr>
              <a:defRPr sz="1872"/>
            </a:lvl5pPr>
            <a:lvl6pPr>
              <a:defRPr sz="1872"/>
            </a:lvl6pPr>
            <a:lvl7pPr>
              <a:defRPr sz="1872"/>
            </a:lvl7pPr>
            <a:lvl8pPr>
              <a:defRPr sz="1872"/>
            </a:lvl8pPr>
            <a:lvl9pPr>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0" name="Slide Number Placeholder 9">
            <a:extLst>
              <a:ext uri="{FF2B5EF4-FFF2-40B4-BE49-F238E27FC236}">
                <a16:creationId xmlns:a16="http://schemas.microsoft.com/office/drawing/2014/main" id="{4B2DB5C5-A275-6447-991C-726CD70A52A9}"/>
              </a:ext>
            </a:extLst>
          </p:cNvPr>
          <p:cNvSpPr>
            <a:spLocks noGrp="1"/>
          </p:cNvSpPr>
          <p:nvPr>
            <p:ph type="sldNum" sz="quarter" idx="20"/>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8B1AC794-9B2F-3A48-8A39-51CD120524A5}"/>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13" name="Subtitle 2">
            <a:extLst>
              <a:ext uri="{FF2B5EF4-FFF2-40B4-BE49-F238E27FC236}">
                <a16:creationId xmlns:a16="http://schemas.microsoft.com/office/drawing/2014/main" id="{3BA33940-D382-444B-8FCE-5D192E55F2AB}"/>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31298170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ree Images - Subtitl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377984" y="3274373"/>
            <a:ext cx="2116709"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3" name="Text Placeholder 12"/>
          <p:cNvSpPr>
            <a:spLocks noGrp="1"/>
          </p:cNvSpPr>
          <p:nvPr>
            <p:ph type="body" sz="quarter" idx="14"/>
          </p:nvPr>
        </p:nvSpPr>
        <p:spPr>
          <a:xfrm>
            <a:off x="377984" y="6985318"/>
            <a:ext cx="2116709"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Picture Placeholder 9"/>
          <p:cNvSpPr>
            <a:spLocks noGrp="1"/>
          </p:cNvSpPr>
          <p:nvPr>
            <p:ph type="pic" sz="quarter" idx="15"/>
          </p:nvPr>
        </p:nvSpPr>
        <p:spPr>
          <a:xfrm>
            <a:off x="2721483" y="3274373"/>
            <a:ext cx="2116709"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7" name="Text Placeholder 12"/>
          <p:cNvSpPr>
            <a:spLocks noGrp="1"/>
          </p:cNvSpPr>
          <p:nvPr>
            <p:ph type="body" sz="quarter" idx="16"/>
          </p:nvPr>
        </p:nvSpPr>
        <p:spPr>
          <a:xfrm>
            <a:off x="2721483" y="6985318"/>
            <a:ext cx="2116709"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Picture Placeholder 9"/>
          <p:cNvSpPr>
            <a:spLocks noGrp="1"/>
          </p:cNvSpPr>
          <p:nvPr>
            <p:ph type="pic" sz="quarter" idx="17"/>
          </p:nvPr>
        </p:nvSpPr>
        <p:spPr>
          <a:xfrm>
            <a:off x="5064983" y="3274373"/>
            <a:ext cx="2116709" cy="342583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9" name="Text Placeholder 12"/>
          <p:cNvSpPr>
            <a:spLocks noGrp="1"/>
          </p:cNvSpPr>
          <p:nvPr>
            <p:ph type="body" sz="quarter" idx="18"/>
          </p:nvPr>
        </p:nvSpPr>
        <p:spPr>
          <a:xfrm>
            <a:off x="5064983" y="6985318"/>
            <a:ext cx="2116709" cy="2637314"/>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Slide Number Placeholder 3">
            <a:extLst>
              <a:ext uri="{FF2B5EF4-FFF2-40B4-BE49-F238E27FC236}">
                <a16:creationId xmlns:a16="http://schemas.microsoft.com/office/drawing/2014/main" id="{ECB03D1A-AA63-224E-A7F2-44C5BFC3BB18}"/>
              </a:ext>
            </a:extLst>
          </p:cNvPr>
          <p:cNvSpPr>
            <a:spLocks noGrp="1"/>
          </p:cNvSpPr>
          <p:nvPr>
            <p:ph type="sldNum" sz="quarter" idx="23"/>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3A8A6BD1-F915-3341-A97B-D851E142A304}"/>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12" name="Subtitle 2">
            <a:extLst>
              <a:ext uri="{FF2B5EF4-FFF2-40B4-BE49-F238E27FC236}">
                <a16:creationId xmlns:a16="http://schemas.microsoft.com/office/drawing/2014/main" id="{E56EB561-11D5-504E-9E61-994FBB00DDFD}"/>
              </a:ext>
            </a:extLst>
          </p:cNvPr>
          <p:cNvSpPr>
            <a:spLocks noGrp="1"/>
          </p:cNvSpPr>
          <p:nvPr>
            <p:ph type="subTitle" idx="24"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11274660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our Text Boxes for Icons - Subtitle">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377984"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7" name="Text Placeholder 12"/>
          <p:cNvSpPr>
            <a:spLocks noGrp="1"/>
          </p:cNvSpPr>
          <p:nvPr>
            <p:ph type="body" sz="quarter" idx="16"/>
          </p:nvPr>
        </p:nvSpPr>
        <p:spPr>
          <a:xfrm>
            <a:off x="2136868"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9" name="Text Placeholder 12"/>
          <p:cNvSpPr>
            <a:spLocks noGrp="1"/>
          </p:cNvSpPr>
          <p:nvPr>
            <p:ph type="body" sz="quarter" idx="18"/>
          </p:nvPr>
        </p:nvSpPr>
        <p:spPr>
          <a:xfrm>
            <a:off x="3895753"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5" name="Text Placeholder 12"/>
          <p:cNvSpPr>
            <a:spLocks noGrp="1"/>
          </p:cNvSpPr>
          <p:nvPr>
            <p:ph type="body" sz="quarter" idx="20"/>
          </p:nvPr>
        </p:nvSpPr>
        <p:spPr>
          <a:xfrm>
            <a:off x="5654637" y="5345907"/>
            <a:ext cx="1527054" cy="4276725"/>
          </a:xfrm>
        </p:spPr>
        <p:txBody>
          <a:bodyPr/>
          <a:lstStyle>
            <a:lvl1pPr>
              <a:spcBef>
                <a:spcPts val="0"/>
              </a:spcBef>
              <a:spcAft>
                <a:spcPts val="468"/>
              </a:spcAft>
              <a:defRPr sz="1559" b="1"/>
            </a:lvl1pPr>
            <a:lvl2pPr>
              <a:spcAft>
                <a:spcPts val="468"/>
              </a:spcAft>
              <a:defRPr/>
            </a:lvl2pPr>
            <a:lvl3pPr>
              <a:spcAft>
                <a:spcPts val="468"/>
              </a:spcAft>
              <a:defRPr/>
            </a:lvl3pPr>
            <a:lvl4pPr>
              <a:spcAft>
                <a:spcPts val="468"/>
              </a:spcAft>
              <a:defRPr/>
            </a:lvl4pPr>
            <a:lvl5pPr>
              <a:spcAft>
                <a:spcPts val="468"/>
              </a:spcAft>
              <a:defRPr/>
            </a:lvl5pPr>
            <a:lvl6pPr>
              <a:spcAft>
                <a:spcPts val="468"/>
              </a:spcAft>
              <a:defRPr/>
            </a:lvl6pPr>
            <a:lvl7pPr>
              <a:spcAft>
                <a:spcPts val="468"/>
              </a:spcAft>
              <a:defRPr/>
            </a:lvl7pPr>
            <a:lvl8pPr>
              <a:spcAft>
                <a:spcPts val="468"/>
              </a:spcAft>
              <a:defRPr/>
            </a:lvl8pPr>
            <a:lvl9pPr>
              <a:spcAft>
                <a:spcPts val="468"/>
              </a:spcAf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Slide Number Placeholder 3">
            <a:extLst>
              <a:ext uri="{FF2B5EF4-FFF2-40B4-BE49-F238E27FC236}">
                <a16:creationId xmlns:a16="http://schemas.microsoft.com/office/drawing/2014/main" id="{B53B37F2-903B-D544-93F5-C52542E06C38}"/>
              </a:ext>
            </a:extLst>
          </p:cNvPr>
          <p:cNvSpPr>
            <a:spLocks noGrp="1"/>
          </p:cNvSpPr>
          <p:nvPr>
            <p:ph type="sldNum" sz="quarter" idx="22"/>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9232D5F6-81AA-5549-8A1C-2D8FAF6CD54E}"/>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10" name="Subtitle 2">
            <a:extLst>
              <a:ext uri="{FF2B5EF4-FFF2-40B4-BE49-F238E27FC236}">
                <a16:creationId xmlns:a16="http://schemas.microsoft.com/office/drawing/2014/main" id="{3245F15E-AE15-FB42-8437-8AFF26EC5782}"/>
              </a:ext>
            </a:extLst>
          </p:cNvPr>
          <p:cNvSpPr>
            <a:spLocks noGrp="1"/>
          </p:cNvSpPr>
          <p:nvPr>
            <p:ph type="subTitle" idx="23"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7269704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Four Team Images - Subtitle">
    <p:spTree>
      <p:nvGrpSpPr>
        <p:cNvPr id="1" name=""/>
        <p:cNvGrpSpPr/>
        <p:nvPr/>
      </p:nvGrpSpPr>
      <p:grpSpPr>
        <a:xfrm>
          <a:off x="0" y="0"/>
          <a:ext cx="0" cy="0"/>
          <a:chOff x="0" y="0"/>
          <a:chExt cx="0" cy="0"/>
        </a:xfrm>
      </p:grpSpPr>
      <p:sp>
        <p:nvSpPr>
          <p:cNvPr id="10" name="Picture Placeholder 9"/>
          <p:cNvSpPr>
            <a:spLocks noGrp="1" noChangeAspect="1"/>
          </p:cNvSpPr>
          <p:nvPr>
            <p:ph type="pic" sz="quarter" idx="13"/>
          </p:nvPr>
        </p:nvSpPr>
        <p:spPr>
          <a:xfrm>
            <a:off x="377985" y="3279318"/>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3" name="Text Placeholder 12"/>
          <p:cNvSpPr>
            <a:spLocks noGrp="1"/>
          </p:cNvSpPr>
          <p:nvPr>
            <p:ph type="body" sz="quarter" idx="14"/>
          </p:nvPr>
        </p:nvSpPr>
        <p:spPr>
          <a:xfrm>
            <a:off x="377984"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Picture Placeholder 9"/>
          <p:cNvSpPr>
            <a:spLocks noGrp="1" noChangeAspect="1"/>
          </p:cNvSpPr>
          <p:nvPr>
            <p:ph type="pic" sz="quarter" idx="15"/>
          </p:nvPr>
        </p:nvSpPr>
        <p:spPr>
          <a:xfrm>
            <a:off x="2136869" y="3279318"/>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7" name="Text Placeholder 12"/>
          <p:cNvSpPr>
            <a:spLocks noGrp="1"/>
          </p:cNvSpPr>
          <p:nvPr>
            <p:ph type="body" sz="quarter" idx="16"/>
          </p:nvPr>
        </p:nvSpPr>
        <p:spPr>
          <a:xfrm>
            <a:off x="2136868"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8" name="Picture Placeholder 9"/>
          <p:cNvSpPr>
            <a:spLocks noGrp="1" noChangeAspect="1"/>
          </p:cNvSpPr>
          <p:nvPr>
            <p:ph type="pic" sz="quarter" idx="17"/>
          </p:nvPr>
        </p:nvSpPr>
        <p:spPr>
          <a:xfrm>
            <a:off x="3895754" y="3279318"/>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9" name="Text Placeholder 12"/>
          <p:cNvSpPr>
            <a:spLocks noGrp="1"/>
          </p:cNvSpPr>
          <p:nvPr>
            <p:ph type="body" sz="quarter" idx="18"/>
          </p:nvPr>
        </p:nvSpPr>
        <p:spPr>
          <a:xfrm>
            <a:off x="3895753"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4" name="Picture Placeholder 9"/>
          <p:cNvSpPr>
            <a:spLocks noGrp="1" noChangeAspect="1"/>
          </p:cNvSpPr>
          <p:nvPr>
            <p:ph type="pic" sz="quarter" idx="19"/>
          </p:nvPr>
        </p:nvSpPr>
        <p:spPr>
          <a:xfrm>
            <a:off x="5654638" y="3279318"/>
            <a:ext cx="1096153" cy="2067084"/>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15" name="Text Placeholder 12"/>
          <p:cNvSpPr>
            <a:spLocks noGrp="1"/>
          </p:cNvSpPr>
          <p:nvPr>
            <p:ph type="body" sz="quarter" idx="20"/>
          </p:nvPr>
        </p:nvSpPr>
        <p:spPr>
          <a:xfrm>
            <a:off x="5654637" y="5702302"/>
            <a:ext cx="1527054" cy="3920331"/>
          </a:xfrm>
        </p:spPr>
        <p:txBody>
          <a:bodyPr/>
          <a:lstStyle>
            <a:lvl1pPr>
              <a:spcBef>
                <a:spcPts val="0"/>
              </a:spcBef>
              <a:spcAft>
                <a:spcPts val="468"/>
              </a:spcAft>
              <a:defRPr sz="1872" b="1"/>
            </a:lvl1pPr>
            <a:lvl2pPr>
              <a:spcAft>
                <a:spcPts val="468"/>
              </a:spcAft>
              <a:defRPr sz="1872"/>
            </a:lvl2pPr>
            <a:lvl3pPr>
              <a:spcAft>
                <a:spcPts val="468"/>
              </a:spcAft>
              <a:defRPr sz="1872"/>
            </a:lvl3pPr>
            <a:lvl4pPr>
              <a:spcAft>
                <a:spcPts val="468"/>
              </a:spcAft>
              <a:defRPr sz="1872"/>
            </a:lvl4pPr>
            <a:lvl5pPr>
              <a:spcAft>
                <a:spcPts val="468"/>
              </a:spcAft>
              <a:defRPr sz="1872"/>
            </a:lvl5pPr>
            <a:lvl6pPr>
              <a:spcAft>
                <a:spcPts val="468"/>
              </a:spcAft>
              <a:defRPr sz="1872"/>
            </a:lvl6pPr>
            <a:lvl7pPr>
              <a:spcAft>
                <a:spcPts val="468"/>
              </a:spcAft>
              <a:defRPr sz="1872"/>
            </a:lvl7pPr>
            <a:lvl8pPr>
              <a:spcAft>
                <a:spcPts val="468"/>
              </a:spcAft>
              <a:defRPr sz="1872"/>
            </a:lvl8pPr>
            <a:lvl9pPr>
              <a:spcAft>
                <a:spcPts val="468"/>
              </a:spcAft>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Slide Number Placeholder 3">
            <a:extLst>
              <a:ext uri="{FF2B5EF4-FFF2-40B4-BE49-F238E27FC236}">
                <a16:creationId xmlns:a16="http://schemas.microsoft.com/office/drawing/2014/main" id="{FE0022E1-5A19-8748-8180-279AACB6BB63}"/>
              </a:ext>
            </a:extLst>
          </p:cNvPr>
          <p:cNvSpPr>
            <a:spLocks noGrp="1"/>
          </p:cNvSpPr>
          <p:nvPr>
            <p:ph type="sldNum" sz="quarter" idx="25"/>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10FB72B8-5E0F-4546-998F-F53DD89088B2}"/>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22" name="Subtitle 2">
            <a:extLst>
              <a:ext uri="{FF2B5EF4-FFF2-40B4-BE49-F238E27FC236}">
                <a16:creationId xmlns:a16="http://schemas.microsoft.com/office/drawing/2014/main" id="{427BC1F7-D69A-A447-85C4-1068CD752E04}"/>
              </a:ext>
            </a:extLst>
          </p:cNvPr>
          <p:cNvSpPr>
            <a:spLocks noGrp="1"/>
          </p:cNvSpPr>
          <p:nvPr>
            <p:ph type="subTitle" idx="2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15121429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One Column Chart -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3250661" y="2209645"/>
            <a:ext cx="3931031" cy="7412990"/>
          </a:xfrm>
        </p:spPr>
        <p:txBody>
          <a:bodyPr anchor="ctr" anchorCtr="0"/>
          <a:lstStyle>
            <a:lvl1pPr algn="ctr">
              <a:defRPr sz="1559" b="0">
                <a:solidFill>
                  <a:schemeClr val="tx1"/>
                </a:solidFill>
              </a:defRPr>
            </a:lvl1pPr>
          </a:lstStyle>
          <a:p>
            <a:r>
              <a:rPr lang="en-GB" dirty="0"/>
              <a:t>Click icon to add chart</a:t>
            </a:r>
          </a:p>
        </p:txBody>
      </p:sp>
      <p:sp>
        <p:nvSpPr>
          <p:cNvPr id="5" name="Slide Number Placeholder 4">
            <a:extLst>
              <a:ext uri="{FF2B5EF4-FFF2-40B4-BE49-F238E27FC236}">
                <a16:creationId xmlns:a16="http://schemas.microsoft.com/office/drawing/2014/main" id="{80C256F8-EAA0-F045-A569-920F86A13F1E}"/>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39DE7138-B57F-3D42-9940-0CF8948314A1}"/>
              </a:ext>
            </a:extLst>
          </p:cNvPr>
          <p:cNvSpPr>
            <a:spLocks noGrp="1"/>
          </p:cNvSpPr>
          <p:nvPr>
            <p:ph type="title" hasCustomPrompt="1"/>
          </p:nvPr>
        </p:nvSpPr>
        <p:spPr>
          <a:xfrm>
            <a:off x="377984" y="712789"/>
            <a:ext cx="6803708" cy="712788"/>
          </a:xfrm>
        </p:spPr>
        <p:txBody>
          <a:bodyPr/>
          <a:lstStyle>
            <a:lvl1pPr>
              <a:defRPr/>
            </a:lvl1pPr>
          </a:lstStyle>
          <a:p>
            <a:r>
              <a:rPr lang="en-GB"/>
              <a:t>[Slide title]</a:t>
            </a:r>
            <a:endParaRPr lang="en-GB" dirty="0"/>
          </a:p>
        </p:txBody>
      </p:sp>
      <p:sp>
        <p:nvSpPr>
          <p:cNvPr id="8" name="Subtitle 2">
            <a:extLst>
              <a:ext uri="{FF2B5EF4-FFF2-40B4-BE49-F238E27FC236}">
                <a16:creationId xmlns:a16="http://schemas.microsoft.com/office/drawing/2014/main" id="{1683001D-E2E2-4546-95A4-1E246D513FA2}"/>
              </a:ext>
            </a:extLst>
          </p:cNvPr>
          <p:cNvSpPr>
            <a:spLocks noGrp="1"/>
          </p:cNvSpPr>
          <p:nvPr>
            <p:ph type="subTitle" idx="16" hasCustomPrompt="1"/>
          </p:nvPr>
        </p:nvSpPr>
        <p:spPr>
          <a:xfrm>
            <a:off x="377983" y="1425577"/>
            <a:ext cx="6803709" cy="1425574"/>
          </a:xfrm>
        </p:spPr>
        <p:txBody>
          <a:bodyPr/>
          <a:lstStyle>
            <a:lvl1pPr marL="0" indent="0" algn="l">
              <a:lnSpc>
                <a:spcPct val="85000"/>
              </a:lnSpc>
              <a:spcBef>
                <a:spcPts val="0"/>
              </a:spcBef>
              <a:spcAft>
                <a:spcPts val="0"/>
              </a:spcAft>
              <a:buNone/>
              <a:defRPr sz="2806" b="0">
                <a:solidFill>
                  <a:schemeClr val="tx1"/>
                </a:solidFill>
              </a:defRPr>
            </a:lvl1pPr>
            <a:lvl2pPr marL="0" indent="0" algn="l">
              <a:lnSpc>
                <a:spcPct val="85000"/>
              </a:lnSpc>
              <a:spcBef>
                <a:spcPts val="0"/>
              </a:spcBef>
              <a:spcAft>
                <a:spcPts val="0"/>
              </a:spcAft>
              <a:buNone/>
              <a:defRPr sz="2806"/>
            </a:lvl2pPr>
            <a:lvl3pPr marL="0" indent="0" algn="l">
              <a:lnSpc>
                <a:spcPct val="85000"/>
              </a:lnSpc>
              <a:spcBef>
                <a:spcPts val="0"/>
              </a:spcBef>
              <a:spcAft>
                <a:spcPts val="0"/>
              </a:spcAft>
              <a:buNone/>
              <a:defRPr sz="2806"/>
            </a:lvl3pPr>
            <a:lvl4pPr marL="0" indent="0" algn="l">
              <a:lnSpc>
                <a:spcPct val="85000"/>
              </a:lnSpc>
              <a:spcBef>
                <a:spcPts val="0"/>
              </a:spcBef>
              <a:spcAft>
                <a:spcPts val="0"/>
              </a:spcAft>
              <a:buNone/>
              <a:defRPr sz="2806"/>
            </a:lvl4pPr>
            <a:lvl5pPr marL="0" indent="0" algn="l">
              <a:lnSpc>
                <a:spcPct val="85000"/>
              </a:lnSpc>
              <a:spcBef>
                <a:spcPts val="0"/>
              </a:spcBef>
              <a:spcAft>
                <a:spcPts val="0"/>
              </a:spcAft>
              <a:buNone/>
              <a:defRPr sz="2806"/>
            </a:lvl5pPr>
            <a:lvl6pPr marL="0" indent="0" algn="l">
              <a:lnSpc>
                <a:spcPct val="85000"/>
              </a:lnSpc>
              <a:spcBef>
                <a:spcPts val="0"/>
              </a:spcBef>
              <a:spcAft>
                <a:spcPts val="0"/>
              </a:spcAft>
              <a:buNone/>
              <a:defRPr sz="2806"/>
            </a:lvl6pPr>
            <a:lvl7pPr marL="0" indent="0" algn="l">
              <a:lnSpc>
                <a:spcPct val="85000"/>
              </a:lnSpc>
              <a:spcBef>
                <a:spcPts val="0"/>
              </a:spcBef>
              <a:spcAft>
                <a:spcPts val="0"/>
              </a:spcAft>
              <a:buNone/>
              <a:defRPr sz="2806"/>
            </a:lvl7pPr>
            <a:lvl8pPr marL="0" indent="0" algn="l">
              <a:lnSpc>
                <a:spcPct val="85000"/>
              </a:lnSpc>
              <a:spcBef>
                <a:spcPts val="0"/>
              </a:spcBef>
              <a:spcAft>
                <a:spcPts val="0"/>
              </a:spcAft>
              <a:buNone/>
              <a:defRPr sz="2806"/>
            </a:lvl8pPr>
            <a:lvl9pPr marL="0" indent="0" algn="l">
              <a:lnSpc>
                <a:spcPct val="85000"/>
              </a:lnSpc>
              <a:spcBef>
                <a:spcPts val="0"/>
              </a:spcBef>
              <a:spcAft>
                <a:spcPts val="0"/>
              </a:spcAft>
              <a:buNone/>
              <a:defRPr sz="2806"/>
            </a:lvl9pPr>
          </a:lstStyle>
          <a:p>
            <a:r>
              <a:rPr lang="en-GB"/>
              <a:t>[Optional slide subtitle]</a:t>
            </a:r>
            <a:endParaRPr lang="en-GB" dirty="0"/>
          </a:p>
        </p:txBody>
      </p:sp>
    </p:spTree>
    <p:extLst>
      <p:ext uri="{BB962C8B-B14F-4D97-AF65-F5344CB8AC3E}">
        <p14:creationId xmlns:p14="http://schemas.microsoft.com/office/powerpoint/2010/main" val="9113749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Infographic and Chart">
    <p:spTree>
      <p:nvGrpSpPr>
        <p:cNvPr id="1" name=""/>
        <p:cNvGrpSpPr/>
        <p:nvPr/>
      </p:nvGrpSpPr>
      <p:grpSpPr>
        <a:xfrm>
          <a:off x="0" y="0"/>
          <a:ext cx="0" cy="0"/>
          <a:chOff x="0" y="0"/>
          <a:chExt cx="0" cy="0"/>
        </a:xfrm>
      </p:grpSpPr>
      <p:sp>
        <p:nvSpPr>
          <p:cNvPr id="8" name="Rectangle 7"/>
          <p:cNvSpPr/>
          <p:nvPr/>
        </p:nvSpPr>
        <p:spPr bwMode="hidden">
          <a:xfrm>
            <a:off x="1" y="3279320"/>
            <a:ext cx="2494956" cy="6343313"/>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10" name="Text Placeholder 9"/>
          <p:cNvSpPr>
            <a:spLocks noGrp="1"/>
          </p:cNvSpPr>
          <p:nvPr>
            <p:ph type="body" sz="quarter" idx="14" hasCustomPrompt="1"/>
          </p:nvPr>
        </p:nvSpPr>
        <p:spPr>
          <a:xfrm>
            <a:off x="377985" y="3706495"/>
            <a:ext cx="2003313" cy="1853248"/>
          </a:xfrm>
        </p:spPr>
        <p:txBody>
          <a:bodyPr tIns="0" bIns="0" anchor="t" anchorCtr="0"/>
          <a:lstStyle>
            <a:lvl1pPr>
              <a:lnSpc>
                <a:spcPct val="80000"/>
              </a:lnSpc>
              <a:spcBef>
                <a:spcPts val="0"/>
              </a:spcBef>
              <a:spcAft>
                <a:spcPts val="0"/>
              </a:spcAft>
              <a:defRPr sz="14966" b="1" spc="-117" baseline="0">
                <a:solidFill>
                  <a:schemeClr val="bg1"/>
                </a:solidFill>
              </a:defRPr>
            </a:lvl1pPr>
          </a:lstStyle>
          <a:p>
            <a:pPr lvl="0"/>
            <a:r>
              <a:rPr lang="en-GB"/>
              <a:t>00%</a:t>
            </a:r>
            <a:endParaRPr lang="en-GB" dirty="0"/>
          </a:p>
        </p:txBody>
      </p:sp>
      <p:sp>
        <p:nvSpPr>
          <p:cNvPr id="3" name="Content Placeholder 2"/>
          <p:cNvSpPr>
            <a:spLocks noGrp="1"/>
          </p:cNvSpPr>
          <p:nvPr>
            <p:ph idx="1"/>
          </p:nvPr>
        </p:nvSpPr>
        <p:spPr>
          <a:xfrm>
            <a:off x="377983" y="5559744"/>
            <a:ext cx="2003314" cy="3849053"/>
          </a:xfrm>
        </p:spPr>
        <p:txBody>
          <a:bodyPr/>
          <a:lstStyle>
            <a:lvl1pPr>
              <a:lnSpc>
                <a:spcPct val="100000"/>
              </a:lnSpc>
              <a:spcBef>
                <a:spcPts val="0"/>
              </a:spcBef>
              <a:spcAft>
                <a:spcPts val="0"/>
              </a:spcAft>
              <a:defRPr sz="2183" b="0">
                <a:solidFill>
                  <a:schemeClr val="bg1"/>
                </a:solidFill>
              </a:defRPr>
            </a:lvl1pPr>
            <a:lvl2pPr marL="213843" indent="-213843">
              <a:lnSpc>
                <a:spcPct val="100000"/>
              </a:lnSpc>
              <a:spcBef>
                <a:spcPts val="0"/>
              </a:spcBef>
              <a:spcAft>
                <a:spcPts val="0"/>
              </a:spcAft>
              <a:buFont typeface="Arial" panose="020B0604020202020204" pitchFamily="34" charset="0"/>
              <a:buChar char="•"/>
              <a:defRPr sz="2183" b="0">
                <a:solidFill>
                  <a:schemeClr val="bg1"/>
                </a:solidFill>
              </a:defRPr>
            </a:lvl2pPr>
            <a:lvl3pPr marL="427688" indent="-213843">
              <a:lnSpc>
                <a:spcPct val="100000"/>
              </a:lnSpc>
              <a:spcBef>
                <a:spcPts val="0"/>
              </a:spcBef>
              <a:spcAft>
                <a:spcPts val="0"/>
              </a:spcAft>
              <a:buFont typeface="Arial" panose="020B0604020202020204" pitchFamily="34" charset="0"/>
              <a:buChar char="–"/>
              <a:defRPr sz="2183" b="0">
                <a:solidFill>
                  <a:schemeClr val="bg1"/>
                </a:solidFill>
              </a:defRPr>
            </a:lvl3pPr>
            <a:lvl4pPr marL="641532" indent="-213843">
              <a:lnSpc>
                <a:spcPct val="100000"/>
              </a:lnSpc>
              <a:spcBef>
                <a:spcPts val="0"/>
              </a:spcBef>
              <a:spcAft>
                <a:spcPts val="0"/>
              </a:spcAft>
              <a:buFont typeface="Arial" panose="020B0604020202020204" pitchFamily="34" charset="0"/>
              <a:buChar char="•"/>
              <a:defRPr sz="2183" b="0">
                <a:solidFill>
                  <a:schemeClr val="bg1"/>
                </a:solidFill>
              </a:defRPr>
            </a:lvl4pPr>
            <a:lvl5pPr marL="855373" indent="-213843">
              <a:lnSpc>
                <a:spcPct val="100000"/>
              </a:lnSpc>
              <a:spcBef>
                <a:spcPts val="0"/>
              </a:spcBef>
              <a:spcAft>
                <a:spcPts val="0"/>
              </a:spcAft>
              <a:buFont typeface="Arial" panose="020B0604020202020204" pitchFamily="34" charset="0"/>
              <a:buChar char="–"/>
              <a:defRPr sz="2183" b="0">
                <a:solidFill>
                  <a:schemeClr val="bg1"/>
                </a:solidFill>
              </a:defRPr>
            </a:lvl5pPr>
            <a:lvl6pPr marL="1069217" indent="-213843">
              <a:spcBef>
                <a:spcPts val="0"/>
              </a:spcBef>
              <a:buFont typeface="Arial" panose="020B0604020202020204" pitchFamily="34" charset="0"/>
              <a:buChar char="•"/>
              <a:defRPr sz="2183">
                <a:solidFill>
                  <a:schemeClr val="bg1"/>
                </a:solidFill>
              </a:defRPr>
            </a:lvl6pPr>
            <a:lvl7pPr marL="1283060" indent="-213843">
              <a:spcBef>
                <a:spcPts val="0"/>
              </a:spcBef>
              <a:buFont typeface="Arial" panose="020B0604020202020204" pitchFamily="34" charset="0"/>
              <a:buChar char="–"/>
              <a:defRPr sz="2183">
                <a:solidFill>
                  <a:schemeClr val="bg1"/>
                </a:solidFill>
              </a:defRPr>
            </a:lvl7pPr>
            <a:lvl8pPr marL="1496905" indent="-213843">
              <a:spcBef>
                <a:spcPts val="0"/>
              </a:spcBef>
              <a:buFont typeface="Arial" panose="020B0604020202020204" pitchFamily="34" charset="0"/>
              <a:buChar char="•"/>
              <a:defRPr sz="2183">
                <a:solidFill>
                  <a:schemeClr val="bg1"/>
                </a:solidFill>
              </a:defRPr>
            </a:lvl8pPr>
            <a:lvl9pPr marL="1710748" indent="-213843">
              <a:spcBef>
                <a:spcPts val="0"/>
              </a:spcBef>
              <a:buFont typeface="Arial" panose="020B0604020202020204" pitchFamily="34" charset="0"/>
              <a:buChar char="–"/>
              <a:defRPr sz="2183">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9" name="Chart Placeholder 8"/>
          <p:cNvSpPr>
            <a:spLocks noGrp="1"/>
          </p:cNvSpPr>
          <p:nvPr>
            <p:ph type="chart" sz="quarter" idx="13"/>
          </p:nvPr>
        </p:nvSpPr>
        <p:spPr>
          <a:xfrm>
            <a:off x="2722008" y="3279320"/>
            <a:ext cx="4459684" cy="6343313"/>
          </a:xfrm>
        </p:spPr>
        <p:txBody>
          <a:bodyPr anchor="ctr" anchorCtr="0"/>
          <a:lstStyle>
            <a:lvl1pPr algn="ctr">
              <a:defRPr sz="1559" b="0">
                <a:solidFill>
                  <a:schemeClr val="tx1"/>
                </a:solidFill>
              </a:defRPr>
            </a:lvl1pPr>
          </a:lstStyle>
          <a:p>
            <a:r>
              <a:rPr lang="en-GB" dirty="0"/>
              <a:t>Click icon to add chart</a:t>
            </a:r>
          </a:p>
        </p:txBody>
      </p:sp>
      <p:sp>
        <p:nvSpPr>
          <p:cNvPr id="6" name="Slide Number Placeholder 5">
            <a:extLst>
              <a:ext uri="{FF2B5EF4-FFF2-40B4-BE49-F238E27FC236}">
                <a16:creationId xmlns:a16="http://schemas.microsoft.com/office/drawing/2014/main" id="{696E2E86-965C-BE4A-BDD2-8C3B0C7986E3}"/>
              </a:ext>
            </a:extLst>
          </p:cNvPr>
          <p:cNvSpPr>
            <a:spLocks noGrp="1"/>
          </p:cNvSpPr>
          <p:nvPr>
            <p:ph type="sldNum" sz="quarter" idx="16"/>
          </p:nvPr>
        </p:nvSpPr>
        <p:spPr/>
        <p:txBody>
          <a:body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D137C0C6-32A8-B145-8318-F126C9BFEF1D}"/>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4444185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hree Content Infographi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7985" y="5631022"/>
            <a:ext cx="2116972" cy="3991609"/>
          </a:xfrm>
        </p:spPr>
        <p:txBody>
          <a:bodyPr/>
          <a:lstStyle>
            <a:lvl1pPr>
              <a:spcBef>
                <a:spcPts val="0"/>
              </a:spcBef>
              <a:spcAft>
                <a:spcPts val="702"/>
              </a:spcAft>
              <a:defRPr>
                <a:solidFill>
                  <a:schemeClr val="accent3"/>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0" name="Text Placeholder 9"/>
          <p:cNvSpPr>
            <a:spLocks noGrp="1"/>
          </p:cNvSpPr>
          <p:nvPr>
            <p:ph type="body" sz="quarter" idx="14" hasCustomPrompt="1"/>
          </p:nvPr>
        </p:nvSpPr>
        <p:spPr>
          <a:xfrm>
            <a:off x="377985" y="3279322"/>
            <a:ext cx="2116972" cy="2066588"/>
          </a:xfrm>
        </p:spPr>
        <p:txBody>
          <a:bodyPr anchor="ctr" anchorCtr="0"/>
          <a:lstStyle>
            <a:lvl1pPr>
              <a:lnSpc>
                <a:spcPct val="100000"/>
              </a:lnSpc>
              <a:defRPr sz="11225" b="0" spc="-117" baseline="0">
                <a:solidFill>
                  <a:schemeClr val="accent3"/>
                </a:solidFill>
              </a:defRPr>
            </a:lvl1pPr>
          </a:lstStyle>
          <a:p>
            <a:pPr lvl="0"/>
            <a:r>
              <a:rPr lang="en-GB"/>
              <a:t>00%</a:t>
            </a:r>
            <a:endParaRPr lang="en-GB" dirty="0"/>
          </a:p>
        </p:txBody>
      </p:sp>
      <p:sp>
        <p:nvSpPr>
          <p:cNvPr id="13" name="Text Placeholder 9"/>
          <p:cNvSpPr>
            <a:spLocks noGrp="1"/>
          </p:cNvSpPr>
          <p:nvPr>
            <p:ph type="body" sz="quarter" idx="15" hasCustomPrompt="1"/>
          </p:nvPr>
        </p:nvSpPr>
        <p:spPr>
          <a:xfrm>
            <a:off x="2722009" y="3279322"/>
            <a:ext cx="2115659" cy="2066588"/>
          </a:xfrm>
        </p:spPr>
        <p:txBody>
          <a:bodyPr anchor="ctr" anchorCtr="0"/>
          <a:lstStyle>
            <a:lvl1pPr>
              <a:lnSpc>
                <a:spcPct val="100000"/>
              </a:lnSpc>
              <a:defRPr sz="11225" b="0" spc="-117" baseline="0">
                <a:solidFill>
                  <a:schemeClr val="tx2"/>
                </a:solidFill>
              </a:defRPr>
            </a:lvl1pPr>
          </a:lstStyle>
          <a:p>
            <a:pPr lvl="0"/>
            <a:r>
              <a:rPr lang="en-GB"/>
              <a:t>00%</a:t>
            </a:r>
            <a:endParaRPr lang="en-GB" dirty="0"/>
          </a:p>
        </p:txBody>
      </p:sp>
      <p:sp>
        <p:nvSpPr>
          <p:cNvPr id="14" name="Text Placeholder 9"/>
          <p:cNvSpPr>
            <a:spLocks noGrp="1"/>
          </p:cNvSpPr>
          <p:nvPr>
            <p:ph type="body" sz="quarter" idx="16" hasCustomPrompt="1"/>
          </p:nvPr>
        </p:nvSpPr>
        <p:spPr>
          <a:xfrm>
            <a:off x="5064721" y="3279322"/>
            <a:ext cx="2116970" cy="2066588"/>
          </a:xfrm>
        </p:spPr>
        <p:txBody>
          <a:bodyPr anchor="ctr" anchorCtr="0"/>
          <a:lstStyle>
            <a:lvl1pPr>
              <a:lnSpc>
                <a:spcPct val="100000"/>
              </a:lnSpc>
              <a:defRPr sz="11225" b="0" spc="-117" baseline="0">
                <a:solidFill>
                  <a:schemeClr val="accent1"/>
                </a:solidFill>
              </a:defRPr>
            </a:lvl1pPr>
          </a:lstStyle>
          <a:p>
            <a:pPr lvl="0"/>
            <a:r>
              <a:rPr lang="en-GB"/>
              <a:t>00%</a:t>
            </a:r>
            <a:endParaRPr lang="en-GB" dirty="0"/>
          </a:p>
        </p:txBody>
      </p:sp>
      <p:sp>
        <p:nvSpPr>
          <p:cNvPr id="7" name="Slide Number Placeholder 6">
            <a:extLst>
              <a:ext uri="{FF2B5EF4-FFF2-40B4-BE49-F238E27FC236}">
                <a16:creationId xmlns:a16="http://schemas.microsoft.com/office/drawing/2014/main" id="{6BC21E25-BA96-8149-8793-205BDC263584}"/>
              </a:ext>
            </a:extLst>
          </p:cNvPr>
          <p:cNvSpPr>
            <a:spLocks noGrp="1"/>
          </p:cNvSpPr>
          <p:nvPr>
            <p:ph type="sldNum" sz="quarter" idx="18"/>
          </p:nvPr>
        </p:nvSpPr>
        <p:spPr/>
        <p:txBody>
          <a:bodyPr/>
          <a:lstStyle/>
          <a:p>
            <a:fld id="{7870704B-CE94-48CC-AF30-84932A1262A7}" type="slidenum">
              <a:rPr lang="en-GB" smtClean="0"/>
              <a:pPr/>
              <a:t>‹#›</a:t>
            </a:fld>
            <a:endParaRPr lang="en-GB" dirty="0"/>
          </a:p>
        </p:txBody>
      </p:sp>
      <p:sp>
        <p:nvSpPr>
          <p:cNvPr id="15" name="Content Placeholder 2">
            <a:extLst>
              <a:ext uri="{FF2B5EF4-FFF2-40B4-BE49-F238E27FC236}">
                <a16:creationId xmlns:a16="http://schemas.microsoft.com/office/drawing/2014/main" id="{904FBFED-85D0-8C43-84C6-BADD19241EDC}"/>
              </a:ext>
            </a:extLst>
          </p:cNvPr>
          <p:cNvSpPr>
            <a:spLocks noGrp="1"/>
          </p:cNvSpPr>
          <p:nvPr>
            <p:ph sz="half" idx="19"/>
          </p:nvPr>
        </p:nvSpPr>
        <p:spPr>
          <a:xfrm>
            <a:off x="2722009" y="5631023"/>
            <a:ext cx="2115659" cy="3991607"/>
          </a:xfrm>
        </p:spPr>
        <p:txBody>
          <a:bodyPr/>
          <a:lstStyle>
            <a:lvl1pPr>
              <a:spcBef>
                <a:spcPts val="0"/>
              </a:spcBef>
              <a:spcAft>
                <a:spcPts val="702"/>
              </a:spcAft>
              <a:defRPr>
                <a:solidFill>
                  <a:schemeClr val="tx2"/>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6" name="Content Placeholder 2">
            <a:extLst>
              <a:ext uri="{FF2B5EF4-FFF2-40B4-BE49-F238E27FC236}">
                <a16:creationId xmlns:a16="http://schemas.microsoft.com/office/drawing/2014/main" id="{C7D43B0B-6C29-D449-BC95-219F98DA27E0}"/>
              </a:ext>
            </a:extLst>
          </p:cNvPr>
          <p:cNvSpPr>
            <a:spLocks noGrp="1"/>
          </p:cNvSpPr>
          <p:nvPr>
            <p:ph sz="half" idx="20"/>
          </p:nvPr>
        </p:nvSpPr>
        <p:spPr>
          <a:xfrm>
            <a:off x="5062753" y="5631022"/>
            <a:ext cx="2118940" cy="3991609"/>
          </a:xfrm>
        </p:spPr>
        <p:txBody>
          <a:bodyPr/>
          <a:lstStyle>
            <a:lvl1pPr>
              <a:spcBef>
                <a:spcPts val="0"/>
              </a:spcBef>
              <a:spcAft>
                <a:spcPts val="702"/>
              </a:spcAft>
              <a:defRPr>
                <a:solidFill>
                  <a:schemeClr val="accent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2" name="Title 1">
            <a:extLst>
              <a:ext uri="{FF2B5EF4-FFF2-40B4-BE49-F238E27FC236}">
                <a16:creationId xmlns:a16="http://schemas.microsoft.com/office/drawing/2014/main" id="{B59AFA9F-4562-9340-A58A-96B2F882CD11}"/>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62663518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One Column Conten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C8822021-BC47-254A-91DB-E7B302B285F5}"/>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84F45A2C-21CF-844D-BAA9-38BBD8E24751}"/>
              </a:ext>
            </a:extLst>
          </p:cNvPr>
          <p:cNvSpPr>
            <a:spLocks noGrp="1"/>
          </p:cNvSpPr>
          <p:nvPr>
            <p:ph type="title" hasCustomPrompt="1"/>
          </p:nvPr>
        </p:nvSpPr>
        <p:spPr/>
        <p:txBody>
          <a:bodyPr/>
          <a:lstStyle>
            <a:lvl1pPr>
              <a:defRPr>
                <a:solidFill>
                  <a:schemeClr val="bg1"/>
                </a:solidFill>
              </a:defRPr>
            </a:lvl1pPr>
          </a:lstStyle>
          <a:p>
            <a:r>
              <a:rPr lang="en-GB"/>
              <a:t>[Slide title]</a:t>
            </a:r>
            <a:endParaRPr lang="en-GB" dirty="0"/>
          </a:p>
        </p:txBody>
      </p:sp>
      <p:sp>
        <p:nvSpPr>
          <p:cNvPr id="9" name="TextBox 8">
            <a:extLst>
              <a:ext uri="{FF2B5EF4-FFF2-40B4-BE49-F238E27FC236}">
                <a16:creationId xmlns:a16="http://schemas.microsoft.com/office/drawing/2014/main" id="{33278FE0-BA52-3947-94CA-860B9F6BD257}"/>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0" name="Date Placeholder 3">
            <a:extLst>
              <a:ext uri="{FF2B5EF4-FFF2-40B4-BE49-F238E27FC236}">
                <a16:creationId xmlns:a16="http://schemas.microsoft.com/office/drawing/2014/main" id="{101B64E6-34ED-1849-AACB-E276B29389C9}"/>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7677468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1 Grey">
    <p:spTree>
      <p:nvGrpSpPr>
        <p:cNvPr id="1" name=""/>
        <p:cNvGrpSpPr/>
        <p:nvPr/>
      </p:nvGrpSpPr>
      <p:grpSpPr>
        <a:xfrm>
          <a:off x="0" y="0"/>
          <a:ext cx="0" cy="0"/>
          <a:chOff x="0" y="0"/>
          <a:chExt cx="0" cy="0"/>
        </a:xfrm>
      </p:grpSpPr>
      <p:sp>
        <p:nvSpPr>
          <p:cNvPr id="9" name="Rectangle 8"/>
          <p:cNvSpPr/>
          <p:nvPr/>
        </p:nvSpPr>
        <p:spPr bwMode="hidden">
          <a:xfrm>
            <a:off x="-1" y="0"/>
            <a:ext cx="5064720" cy="5345907"/>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p>
        </p:txBody>
      </p:sp>
      <p:sp>
        <p:nvSpPr>
          <p:cNvPr id="10" name="Rectangle 9"/>
          <p:cNvSpPr/>
          <p:nvPr/>
        </p:nvSpPr>
        <p:spPr bwMode="hidden">
          <a:xfrm>
            <a:off x="-1" y="5345906"/>
            <a:ext cx="5064720" cy="1781969"/>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p>
        </p:txBody>
      </p:sp>
      <p:sp>
        <p:nvSpPr>
          <p:cNvPr id="11" name="Rectangle 10"/>
          <p:cNvSpPr/>
          <p:nvPr/>
        </p:nvSpPr>
        <p:spPr bwMode="hidden">
          <a:xfrm>
            <a:off x="5064722" y="0"/>
            <a:ext cx="2494955" cy="5345907"/>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p>
        </p:txBody>
      </p:sp>
      <p:sp>
        <p:nvSpPr>
          <p:cNvPr id="2" name="Title 1"/>
          <p:cNvSpPr>
            <a:spLocks noGrp="1"/>
          </p:cNvSpPr>
          <p:nvPr>
            <p:ph type="ctrTitle" hasCustomPrompt="1"/>
          </p:nvPr>
        </p:nvSpPr>
        <p:spPr>
          <a:xfrm>
            <a:off x="377986" y="712788"/>
            <a:ext cx="4459683" cy="3920333"/>
          </a:xfrm>
        </p:spPr>
        <p:txBody>
          <a:bodyPr anchor="b" anchorCtr="0">
            <a:normAutofit/>
          </a:bodyPr>
          <a:lstStyle>
            <a:lvl1pPr algn="l">
              <a:lnSpc>
                <a:spcPct val="85000"/>
              </a:lnSpc>
              <a:defRPr sz="6860">
                <a:solidFill>
                  <a:schemeClr val="bg1"/>
                </a:solidFill>
              </a:defRPr>
            </a:lvl1pPr>
          </a:lstStyle>
          <a:p>
            <a:r>
              <a:rPr lang="en-GB"/>
              <a:t>[Presentation title]</a:t>
            </a:r>
            <a:endParaRPr lang="en-GB" dirty="0"/>
          </a:p>
        </p:txBody>
      </p:sp>
      <p:sp>
        <p:nvSpPr>
          <p:cNvPr id="12" name="Subtitle 2">
            <a:extLst>
              <a:ext uri="{FF2B5EF4-FFF2-40B4-BE49-F238E27FC236}">
                <a16:creationId xmlns:a16="http://schemas.microsoft.com/office/drawing/2014/main" id="{8E6B5BD0-CC46-9847-923C-F09159A05CEC}"/>
              </a:ext>
            </a:extLst>
          </p:cNvPr>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3" name="Picture 12">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20580033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One Column Chart Dark">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2116972" cy="63433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9" name="Chart Placeholder 8"/>
          <p:cNvSpPr>
            <a:spLocks noGrp="1"/>
          </p:cNvSpPr>
          <p:nvPr>
            <p:ph type="chart" sz="quarter" idx="13"/>
          </p:nvPr>
        </p:nvSpPr>
        <p:spPr>
          <a:xfrm>
            <a:off x="3250661" y="2209645"/>
            <a:ext cx="3931031" cy="7412990"/>
          </a:xfrm>
        </p:spPr>
        <p:txBody>
          <a:bodyPr anchor="ctr" anchorCtr="0"/>
          <a:lstStyle>
            <a:lvl1pPr algn="ctr">
              <a:defRPr sz="1559" b="0">
                <a:solidFill>
                  <a:schemeClr val="bg1"/>
                </a:solidFill>
              </a:defRPr>
            </a:lvl1pPr>
          </a:lstStyle>
          <a:p>
            <a:r>
              <a:rPr lang="en-GB" dirty="0"/>
              <a:t>Click icon to add chart</a:t>
            </a:r>
          </a:p>
        </p:txBody>
      </p:sp>
      <p:sp>
        <p:nvSpPr>
          <p:cNvPr id="6" name="Slide Number Placeholder 5">
            <a:extLst>
              <a:ext uri="{FF2B5EF4-FFF2-40B4-BE49-F238E27FC236}">
                <a16:creationId xmlns:a16="http://schemas.microsoft.com/office/drawing/2014/main" id="{ECE516D5-9AF3-A44F-BD83-45D29EBBA4E4}"/>
              </a:ext>
            </a:extLst>
          </p:cNvPr>
          <p:cNvSpPr>
            <a:spLocks noGrp="1"/>
          </p:cNvSpPr>
          <p:nvPr>
            <p:ph type="sldNum" sz="quarter" idx="15"/>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E02C41A2-4875-ED46-96B8-4D12CDE1C249}"/>
              </a:ext>
            </a:extLst>
          </p:cNvPr>
          <p:cNvSpPr>
            <a:spLocks noGrp="1"/>
          </p:cNvSpPr>
          <p:nvPr>
            <p:ph type="title" hasCustomPrompt="1"/>
          </p:nvPr>
        </p:nvSpPr>
        <p:spPr>
          <a:xfrm>
            <a:off x="377984" y="712789"/>
            <a:ext cx="6803708" cy="2138363"/>
          </a:xfrm>
        </p:spPr>
        <p:txBody>
          <a:bodyPr/>
          <a:lstStyle>
            <a:lvl1pPr>
              <a:defRPr>
                <a:solidFill>
                  <a:schemeClr val="bg1"/>
                </a:solidFill>
              </a:defRPr>
            </a:lvl1pPr>
          </a:lstStyle>
          <a:p>
            <a:r>
              <a:rPr lang="en-GB"/>
              <a:t>[Slide title]</a:t>
            </a:r>
            <a:endParaRPr lang="en-GB" dirty="0"/>
          </a:p>
        </p:txBody>
      </p:sp>
      <p:sp>
        <p:nvSpPr>
          <p:cNvPr id="10" name="TextBox 9">
            <a:extLst>
              <a:ext uri="{FF2B5EF4-FFF2-40B4-BE49-F238E27FC236}">
                <a16:creationId xmlns:a16="http://schemas.microsoft.com/office/drawing/2014/main" id="{C64B9406-229D-3740-8C13-9418946383CB}"/>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1" name="Date Placeholder 3">
            <a:extLst>
              <a:ext uri="{FF2B5EF4-FFF2-40B4-BE49-F238E27FC236}">
                <a16:creationId xmlns:a16="http://schemas.microsoft.com/office/drawing/2014/main" id="{BE679492-0F34-CC4B-821B-E4F856B23C6C}"/>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3581681609"/>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and Chart Dark">
    <p:bg>
      <p:bgPr>
        <a:solidFill>
          <a:srgbClr val="464646"/>
        </a:solidFill>
        <a:effectLst/>
      </p:bgPr>
    </p:bg>
    <p:spTree>
      <p:nvGrpSpPr>
        <p:cNvPr id="1" name=""/>
        <p:cNvGrpSpPr/>
        <p:nvPr/>
      </p:nvGrpSpPr>
      <p:grpSpPr>
        <a:xfrm>
          <a:off x="0" y="0"/>
          <a:ext cx="0" cy="0"/>
          <a:chOff x="0" y="0"/>
          <a:chExt cx="0" cy="0"/>
        </a:xfrm>
      </p:grpSpPr>
      <p:sp>
        <p:nvSpPr>
          <p:cNvPr id="8" name="Chart Placeholder 7"/>
          <p:cNvSpPr>
            <a:spLocks noGrp="1"/>
          </p:cNvSpPr>
          <p:nvPr>
            <p:ph type="chart" sz="quarter" idx="13"/>
          </p:nvPr>
        </p:nvSpPr>
        <p:spPr>
          <a:xfrm>
            <a:off x="377984" y="3279320"/>
            <a:ext cx="6803708" cy="6343313"/>
          </a:xfrm>
        </p:spPr>
        <p:txBody>
          <a:bodyPr anchor="ctr" anchorCtr="0"/>
          <a:lstStyle>
            <a:lvl1pPr algn="ctr">
              <a:defRPr sz="1559" b="0">
                <a:solidFill>
                  <a:schemeClr val="bg1"/>
                </a:solidFill>
              </a:defRPr>
            </a:lvl1pPr>
          </a:lstStyle>
          <a:p>
            <a:r>
              <a:rPr lang="en-GB" dirty="0"/>
              <a:t>Click icon to add chart</a:t>
            </a:r>
          </a:p>
        </p:txBody>
      </p:sp>
      <p:sp>
        <p:nvSpPr>
          <p:cNvPr id="5" name="Slide Number Placeholder 4">
            <a:extLst>
              <a:ext uri="{FF2B5EF4-FFF2-40B4-BE49-F238E27FC236}">
                <a16:creationId xmlns:a16="http://schemas.microsoft.com/office/drawing/2014/main" id="{9FB6F8B4-71FC-404D-AB5D-75EAE346138F}"/>
              </a:ext>
            </a:extLst>
          </p:cNvPr>
          <p:cNvSpPr>
            <a:spLocks noGrp="1"/>
          </p:cNvSpPr>
          <p:nvPr>
            <p:ph type="sldNum" sz="quarter" idx="15"/>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2" name="Title 1">
            <a:extLst>
              <a:ext uri="{FF2B5EF4-FFF2-40B4-BE49-F238E27FC236}">
                <a16:creationId xmlns:a16="http://schemas.microsoft.com/office/drawing/2014/main" id="{F44206D9-EF8B-BF4E-A93C-BD936733633C}"/>
              </a:ext>
            </a:extLst>
          </p:cNvPr>
          <p:cNvSpPr>
            <a:spLocks noGrp="1"/>
          </p:cNvSpPr>
          <p:nvPr>
            <p:ph type="title" hasCustomPrompt="1"/>
          </p:nvPr>
        </p:nvSpPr>
        <p:spPr/>
        <p:txBody>
          <a:bodyPr/>
          <a:lstStyle>
            <a:lvl1pPr>
              <a:defRPr>
                <a:solidFill>
                  <a:schemeClr val="bg1"/>
                </a:solidFill>
              </a:defRPr>
            </a:lvl1pPr>
          </a:lstStyle>
          <a:p>
            <a:r>
              <a:rPr lang="en-GB"/>
              <a:t>[Slide title]</a:t>
            </a:r>
            <a:endParaRPr lang="en-GB" dirty="0"/>
          </a:p>
        </p:txBody>
      </p:sp>
      <p:sp>
        <p:nvSpPr>
          <p:cNvPr id="9" name="TextBox 8">
            <a:extLst>
              <a:ext uri="{FF2B5EF4-FFF2-40B4-BE49-F238E27FC236}">
                <a16:creationId xmlns:a16="http://schemas.microsoft.com/office/drawing/2014/main" id="{108D2BA4-AF23-2243-8DEC-EE9EE4960EBD}"/>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0" name="Date Placeholder 3">
            <a:extLst>
              <a:ext uri="{FF2B5EF4-FFF2-40B4-BE49-F238E27FC236}">
                <a16:creationId xmlns:a16="http://schemas.microsoft.com/office/drawing/2014/main" id="{7BD21305-5EA3-AE41-AD9C-D2C3737328E4}"/>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1735232353"/>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Quote 1 Image Full">
    <p:bg>
      <p:bgPr>
        <a:solidFill>
          <a:srgbClr val="DEDEDE"/>
        </a:solidFill>
        <a:effectLst/>
      </p:bgPr>
    </p:bg>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1" y="2"/>
            <a:ext cx="7559675" cy="10691813"/>
          </a:xfrm>
          <a:solidFill>
            <a:schemeClr val="bg2"/>
          </a:solidFill>
        </p:spPr>
        <p:txBody>
          <a:bodyPr anchor="ctr" anchorCtr="0"/>
          <a:lstStyle>
            <a:lvl1pPr algn="ctr">
              <a:defRPr sz="1559" b="0">
                <a:solidFill>
                  <a:schemeClr val="tx1"/>
                </a:solidFill>
              </a:defRPr>
            </a:lvl1pPr>
          </a:lstStyle>
          <a:p>
            <a:r>
              <a:rPr lang="en-GB" dirty="0"/>
              <a:t>Click icon to add picture</a:t>
            </a:r>
          </a:p>
        </p:txBody>
      </p:sp>
      <p:sp>
        <p:nvSpPr>
          <p:cNvPr id="3" name="Content Placeholder 2"/>
          <p:cNvSpPr>
            <a:spLocks noGrp="1"/>
          </p:cNvSpPr>
          <p:nvPr>
            <p:ph idx="1"/>
          </p:nvPr>
        </p:nvSpPr>
        <p:spPr>
          <a:xfrm>
            <a:off x="0" y="1781971"/>
            <a:ext cx="3023870" cy="7127875"/>
          </a:xfrm>
          <a:solidFill>
            <a:srgbClr val="E0301E"/>
          </a:solidFill>
        </p:spPr>
        <p:txBody>
          <a:bodyPr lIns="457200" tIns="1234440" rIns="228600" bIns="228600"/>
          <a:lstStyle>
            <a:lvl1pPr marL="0" indent="0">
              <a:lnSpc>
                <a:spcPct val="90000"/>
              </a:lnSpc>
              <a:spcBef>
                <a:spcPts val="0"/>
              </a:spcBef>
              <a:spcAft>
                <a:spcPts val="2806"/>
              </a:spcAft>
              <a:buFont typeface="Arial" panose="020B0604020202020204" pitchFamily="34" charset="0"/>
              <a:buNone/>
              <a:defRPr sz="3742" b="0">
                <a:solidFill>
                  <a:schemeClr val="bg1"/>
                </a:solidFill>
                <a:latin typeface="+mj-lt"/>
              </a:defRPr>
            </a:lvl1pPr>
            <a:lvl2pPr marL="0" indent="0">
              <a:spcBef>
                <a:spcPts val="0"/>
              </a:spcBef>
              <a:spcAft>
                <a:spcPts val="0"/>
              </a:spcAft>
              <a:buFontTx/>
              <a:buNone/>
              <a:defRPr sz="1872" b="1">
                <a:solidFill>
                  <a:schemeClr val="bg1"/>
                </a:solidFill>
                <a:latin typeface="+mn-lt"/>
              </a:defRPr>
            </a:lvl2pPr>
            <a:lvl3pPr marL="0" indent="0">
              <a:spcBef>
                <a:spcPts val="0"/>
              </a:spcBef>
              <a:spcAft>
                <a:spcPts val="0"/>
              </a:spcAft>
              <a:buFontTx/>
              <a:buNone/>
              <a:defRPr sz="1872" b="0">
                <a:solidFill>
                  <a:schemeClr val="bg1"/>
                </a:solidFill>
                <a:latin typeface="+mn-lt"/>
              </a:defRPr>
            </a:lvl3pPr>
            <a:lvl4pPr marL="0" indent="0">
              <a:spcBef>
                <a:spcPts val="0"/>
              </a:spcBef>
              <a:spcAft>
                <a:spcPts val="0"/>
              </a:spcAft>
              <a:buFontTx/>
              <a:buNone/>
              <a:defRPr sz="1872" b="0">
                <a:solidFill>
                  <a:schemeClr val="bg1"/>
                </a:solidFill>
                <a:latin typeface="+mn-lt"/>
              </a:defRPr>
            </a:lvl4pPr>
            <a:lvl5pPr marL="0" indent="0">
              <a:spcBef>
                <a:spcPts val="0"/>
              </a:spcBef>
              <a:spcAft>
                <a:spcPts val="0"/>
              </a:spcAft>
              <a:buFontTx/>
              <a:buNone/>
              <a:defRPr sz="1872" b="0">
                <a:solidFill>
                  <a:schemeClr val="bg1"/>
                </a:solidFill>
                <a:latin typeface="+mn-lt"/>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a:t>
            </a:r>
            <a:r>
              <a:rPr lang="en-GB" dirty="0"/>
              <a:t>level</a:t>
            </a:r>
          </a:p>
          <a:p>
            <a:pPr lvl="6"/>
            <a:r>
              <a:rPr lang="en-GB" dirty="0"/>
              <a:t>Seventh level</a:t>
            </a:r>
          </a:p>
          <a:p>
            <a:pPr lvl="7"/>
            <a:r>
              <a:rPr lang="en-GB" dirty="0"/>
              <a:t>Eighth level</a:t>
            </a:r>
          </a:p>
          <a:p>
            <a:pPr lvl="8"/>
            <a:r>
              <a:rPr lang="en-GB" dirty="0"/>
              <a:t>Ninth level</a:t>
            </a:r>
          </a:p>
        </p:txBody>
      </p:sp>
      <p:sp>
        <p:nvSpPr>
          <p:cNvPr id="6" name="Slide Number Placeholder 5">
            <a:extLst>
              <a:ext uri="{FF2B5EF4-FFF2-40B4-BE49-F238E27FC236}">
                <a16:creationId xmlns:a16="http://schemas.microsoft.com/office/drawing/2014/main" id="{0B6EA47A-A519-524E-B3BA-613F4B8FFD86}"/>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7" name="Freeform 5">
            <a:extLst>
              <a:ext uri="{FF2B5EF4-FFF2-40B4-BE49-F238E27FC236}">
                <a16:creationId xmlns:a16="http://schemas.microsoft.com/office/drawing/2014/main" id="{0791959B-69A1-6647-AB14-0868D57C6FD6}"/>
              </a:ext>
            </a:extLst>
          </p:cNvPr>
          <p:cNvSpPr>
            <a:spLocks noChangeAspect="1" noEditPoints="1"/>
          </p:cNvSpPr>
          <p:nvPr userDrawn="1"/>
        </p:nvSpPr>
        <p:spPr bwMode="white">
          <a:xfrm>
            <a:off x="377985" y="2390220"/>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42558" tIns="71277" rIns="142558" bIns="71277" numCol="1" anchor="t" anchorCtr="0" compatLnSpc="1">
            <a:prstTxWarp prst="textNoShape">
              <a:avLst/>
            </a:prstTxWarp>
          </a:bodyPr>
          <a:lstStyle/>
          <a:p>
            <a:endParaRPr lang="en-GB" sz="3202" dirty="0"/>
          </a:p>
        </p:txBody>
      </p:sp>
    </p:spTree>
    <p:extLst>
      <p:ext uri="{BB962C8B-B14F-4D97-AF65-F5344CB8AC3E}">
        <p14:creationId xmlns:p14="http://schemas.microsoft.com/office/powerpoint/2010/main" val="55447182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Quote 1 Image Orange">
    <p:bg>
      <p:bgPr>
        <a:solidFill>
          <a:srgbClr val="D04A02"/>
        </a:solidFill>
        <a:effectLst/>
      </p:bgPr>
    </p:bg>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3779837" y="2"/>
            <a:ext cx="3779838" cy="10691813"/>
          </a:xfrm>
          <a:solidFill>
            <a:schemeClr val="bg2"/>
          </a:solidFill>
        </p:spPr>
        <p:txBody>
          <a:bodyPr anchor="ctr" anchorCtr="0"/>
          <a:lstStyle>
            <a:lvl1pPr algn="ctr">
              <a:defRPr sz="1559" b="0">
                <a:solidFill>
                  <a:schemeClr val="tx1"/>
                </a:solidFill>
              </a:defRPr>
            </a:lvl1pPr>
          </a:lstStyle>
          <a:p>
            <a:r>
              <a:rPr lang="en-GB" dirty="0"/>
              <a:t>Click icon to add picture</a:t>
            </a:r>
          </a:p>
        </p:txBody>
      </p:sp>
      <p:sp>
        <p:nvSpPr>
          <p:cNvPr id="3" name="Content Placeholder 2"/>
          <p:cNvSpPr>
            <a:spLocks noGrp="1"/>
          </p:cNvSpPr>
          <p:nvPr>
            <p:ph idx="1"/>
          </p:nvPr>
        </p:nvSpPr>
        <p:spPr>
          <a:xfrm>
            <a:off x="377984" y="2851150"/>
            <a:ext cx="3290296" cy="6771482"/>
          </a:xfrm>
        </p:spPr>
        <p:txBody>
          <a:bodyPr/>
          <a:lstStyle>
            <a:lvl1pPr>
              <a:lnSpc>
                <a:spcPct val="85000"/>
              </a:lnSpc>
              <a:spcBef>
                <a:spcPts val="0"/>
              </a:spcBef>
              <a:spcAft>
                <a:spcPts val="2806"/>
              </a:spcAft>
              <a:defRPr sz="4990" b="0">
                <a:solidFill>
                  <a:schemeClr val="bg1"/>
                </a:solidFill>
                <a:latin typeface="+mj-lt"/>
              </a:defRPr>
            </a:lvl1pPr>
            <a:lvl2pPr marL="0" indent="0">
              <a:spcBef>
                <a:spcPts val="0"/>
              </a:spcBef>
              <a:spcAft>
                <a:spcPts val="0"/>
              </a:spcAft>
              <a:buFont typeface="Arial" panose="020B0604020202020204" pitchFamily="34" charset="0"/>
              <a:buNone/>
              <a:defRPr sz="1872" b="1">
                <a:solidFill>
                  <a:schemeClr val="bg1"/>
                </a:solidFill>
              </a:defRPr>
            </a:lvl2pPr>
            <a:lvl3pPr marL="0" indent="0">
              <a:spcBef>
                <a:spcPts val="0"/>
              </a:spcBef>
              <a:spcAft>
                <a:spcPts val="0"/>
              </a:spcAft>
              <a:buFontTx/>
              <a:buNone/>
              <a:defRPr sz="1872">
                <a:solidFill>
                  <a:schemeClr val="bg1"/>
                </a:solidFill>
              </a:defRPr>
            </a:lvl3pPr>
            <a:lvl4pPr marL="0" indent="0">
              <a:spcBef>
                <a:spcPts val="0"/>
              </a:spcBef>
              <a:spcAft>
                <a:spcPts val="0"/>
              </a:spcAft>
              <a:buFontTx/>
              <a:buNone/>
              <a:defRPr sz="1872">
                <a:solidFill>
                  <a:schemeClr val="bg1"/>
                </a:solidFill>
              </a:defRPr>
            </a:lvl4pPr>
            <a:lvl5pPr marL="0" indent="0">
              <a:spcBef>
                <a:spcPts val="0"/>
              </a:spcBef>
              <a:spcAft>
                <a:spcPts val="0"/>
              </a:spcAft>
              <a:buFontTx/>
              <a:buNone/>
              <a:defRPr sz="1872">
                <a:solidFill>
                  <a:schemeClr val="bg1"/>
                </a:solidFill>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Slide Number Placeholder 5">
            <a:extLst>
              <a:ext uri="{FF2B5EF4-FFF2-40B4-BE49-F238E27FC236}">
                <a16:creationId xmlns:a16="http://schemas.microsoft.com/office/drawing/2014/main" id="{FDD07CDB-3D5A-144D-891F-76C8EE52CAC0}"/>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12" name="Freeform 5">
            <a:extLst>
              <a:ext uri="{FF2B5EF4-FFF2-40B4-BE49-F238E27FC236}">
                <a16:creationId xmlns:a16="http://schemas.microsoft.com/office/drawing/2014/main" id="{31925CFE-E66A-DC40-89DE-F7CD8AA6FAEF}"/>
              </a:ext>
            </a:extLst>
          </p:cNvPr>
          <p:cNvSpPr>
            <a:spLocks noChangeAspect="1" noEditPoints="1"/>
          </p:cNvSpPr>
          <p:nvPr userDrawn="1"/>
        </p:nvSpPr>
        <p:spPr bwMode="white">
          <a:xfrm>
            <a:off x="377985" y="1534378"/>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42558" tIns="71277" rIns="142558" bIns="71277" numCol="1" anchor="t" anchorCtr="0" compatLnSpc="1">
            <a:prstTxWarp prst="textNoShape">
              <a:avLst/>
            </a:prstTxWarp>
          </a:bodyPr>
          <a:lstStyle/>
          <a:p>
            <a:endParaRPr lang="en-GB" sz="3202" dirty="0"/>
          </a:p>
        </p:txBody>
      </p:sp>
      <p:sp>
        <p:nvSpPr>
          <p:cNvPr id="14" name="TextBox 13">
            <a:extLst>
              <a:ext uri="{FF2B5EF4-FFF2-40B4-BE49-F238E27FC236}">
                <a16:creationId xmlns:a16="http://schemas.microsoft.com/office/drawing/2014/main" id="{79A39776-17DC-A643-A3D7-4D22321D7E76}"/>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Tree>
    <p:extLst>
      <p:ext uri="{BB962C8B-B14F-4D97-AF65-F5344CB8AC3E}">
        <p14:creationId xmlns:p14="http://schemas.microsoft.com/office/powerpoint/2010/main" val="3874301331"/>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1 Image">
    <p:spTree>
      <p:nvGrpSpPr>
        <p:cNvPr id="1" name=""/>
        <p:cNvGrpSpPr/>
        <p:nvPr/>
      </p:nvGrpSpPr>
      <p:grpSpPr>
        <a:xfrm>
          <a:off x="0" y="0"/>
          <a:ext cx="0" cy="0"/>
          <a:chOff x="0" y="0"/>
          <a:chExt cx="0" cy="0"/>
        </a:xfrm>
      </p:grpSpPr>
      <p:sp>
        <p:nvSpPr>
          <p:cNvPr id="7" name="Picture Placeholder 8"/>
          <p:cNvSpPr>
            <a:spLocks noGrp="1"/>
          </p:cNvSpPr>
          <p:nvPr>
            <p:ph type="pic" sz="quarter" idx="14"/>
          </p:nvPr>
        </p:nvSpPr>
        <p:spPr>
          <a:xfrm>
            <a:off x="3779837" y="2"/>
            <a:ext cx="3779838" cy="10691813"/>
          </a:xfrm>
          <a:solidFill>
            <a:schemeClr val="bg2"/>
          </a:solidFill>
        </p:spPr>
        <p:txBody>
          <a:bodyPr anchor="ctr" anchorCtr="0"/>
          <a:lstStyle>
            <a:lvl1pPr algn="ctr">
              <a:defRPr sz="1559" b="0">
                <a:solidFill>
                  <a:schemeClr val="tx1"/>
                </a:solidFill>
              </a:defRPr>
            </a:lvl1pPr>
          </a:lstStyle>
          <a:p>
            <a:r>
              <a:rPr lang="en-GB" dirty="0"/>
              <a:t>Click icon to add picture</a:t>
            </a:r>
          </a:p>
        </p:txBody>
      </p:sp>
      <p:sp>
        <p:nvSpPr>
          <p:cNvPr id="3" name="Content Placeholder 2"/>
          <p:cNvSpPr>
            <a:spLocks noGrp="1"/>
          </p:cNvSpPr>
          <p:nvPr>
            <p:ph idx="1"/>
          </p:nvPr>
        </p:nvSpPr>
        <p:spPr>
          <a:xfrm>
            <a:off x="377984" y="2851150"/>
            <a:ext cx="3290296" cy="6771482"/>
          </a:xfrm>
        </p:spPr>
        <p:txBody>
          <a:bodyPr/>
          <a:lstStyle>
            <a:lvl1pPr>
              <a:lnSpc>
                <a:spcPct val="85000"/>
              </a:lnSpc>
              <a:spcBef>
                <a:spcPts val="0"/>
              </a:spcBef>
              <a:spcAft>
                <a:spcPts val="2806"/>
              </a:spcAft>
              <a:defRPr sz="4990" b="0">
                <a:solidFill>
                  <a:schemeClr val="tx1"/>
                </a:solidFill>
                <a:latin typeface="+mj-lt"/>
              </a:defRPr>
            </a:lvl1pPr>
            <a:lvl2pPr marL="0" indent="0">
              <a:spcBef>
                <a:spcPts val="0"/>
              </a:spcBef>
              <a:spcAft>
                <a:spcPts val="0"/>
              </a:spcAft>
              <a:buFont typeface="Arial" panose="020B0604020202020204" pitchFamily="34" charset="0"/>
              <a:buNone/>
              <a:defRPr sz="1872" b="1"/>
            </a:lvl2pPr>
            <a:lvl3pPr marL="0" indent="0">
              <a:spcBef>
                <a:spcPts val="0"/>
              </a:spcBef>
              <a:spcAft>
                <a:spcPts val="0"/>
              </a:spcAft>
              <a:buFontTx/>
              <a:buNone/>
              <a:defRPr sz="1872"/>
            </a:lvl3pPr>
            <a:lvl4pPr marL="0" indent="0">
              <a:spcBef>
                <a:spcPts val="0"/>
              </a:spcBef>
              <a:spcAft>
                <a:spcPts val="0"/>
              </a:spcAft>
              <a:buFontTx/>
              <a:buNone/>
              <a:defRPr sz="1872"/>
            </a:lvl4pPr>
            <a:lvl5pPr marL="0" indent="0">
              <a:spcBef>
                <a:spcPts val="0"/>
              </a:spcBef>
              <a:spcAft>
                <a:spcPts val="0"/>
              </a:spcAft>
              <a:buFontTx/>
              <a:buNone/>
              <a:defRPr sz="1872"/>
            </a:lvl5pPr>
            <a:lvl6pPr marL="0" indent="0">
              <a:spcBef>
                <a:spcPts val="0"/>
              </a:spcBef>
              <a:spcAft>
                <a:spcPts val="0"/>
              </a:spcAft>
              <a:buFontTx/>
              <a:buNone/>
              <a:defRPr sz="1872"/>
            </a:lvl6pPr>
            <a:lvl7pPr marL="0" indent="0">
              <a:spcBef>
                <a:spcPts val="0"/>
              </a:spcBef>
              <a:spcAft>
                <a:spcPts val="0"/>
              </a:spcAft>
              <a:buFontTx/>
              <a:buNone/>
              <a:defRPr sz="1872"/>
            </a:lvl7pPr>
            <a:lvl8pPr marL="0" indent="0">
              <a:spcBef>
                <a:spcPts val="0"/>
              </a:spcBef>
              <a:spcAft>
                <a:spcPts val="0"/>
              </a:spcAft>
              <a:buFontTx/>
              <a:buNone/>
              <a:defRPr sz="1872"/>
            </a:lvl8pPr>
            <a:lvl9pPr marL="0" indent="0">
              <a:spcBef>
                <a:spcPts val="0"/>
              </a:spcBef>
              <a:spcAft>
                <a:spcPts val="0"/>
              </a:spcAft>
              <a:buFontTx/>
              <a:buNone/>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6" name="Slide Number Placeholder 5">
            <a:extLst>
              <a:ext uri="{FF2B5EF4-FFF2-40B4-BE49-F238E27FC236}">
                <a16:creationId xmlns:a16="http://schemas.microsoft.com/office/drawing/2014/main" id="{C0618CEB-562C-EF47-A905-BA1BD3BB0B4A}"/>
              </a:ext>
            </a:extLst>
          </p:cNvPr>
          <p:cNvSpPr>
            <a:spLocks noGrp="1"/>
          </p:cNvSpPr>
          <p:nvPr>
            <p:ph type="sldNum" sz="quarter" idx="16"/>
          </p:nvPr>
        </p:nvSpPr>
        <p:spPr bwMode="gray"/>
        <p:txBody>
          <a:bodyPr/>
          <a:lstStyle>
            <a:lvl1pPr>
              <a:defRPr>
                <a:solidFill>
                  <a:schemeClr val="bg1"/>
                </a:solidFill>
              </a:defRPr>
            </a:lvl1pPr>
          </a:lstStyle>
          <a:p>
            <a:fld id="{7870704B-CE94-48CC-AF30-84932A1262A7}" type="slidenum">
              <a:rPr lang="en-GB" smtClean="0"/>
              <a:pPr/>
              <a:t>‹#›</a:t>
            </a:fld>
            <a:endParaRPr lang="en-GB" dirty="0"/>
          </a:p>
        </p:txBody>
      </p:sp>
      <p:sp>
        <p:nvSpPr>
          <p:cNvPr id="9" name="Freeform 5">
            <a:extLst>
              <a:ext uri="{FF2B5EF4-FFF2-40B4-BE49-F238E27FC236}">
                <a16:creationId xmlns:a16="http://schemas.microsoft.com/office/drawing/2014/main" id="{D39A0BA7-156B-554E-893F-D73B236384B7}"/>
              </a:ext>
            </a:extLst>
          </p:cNvPr>
          <p:cNvSpPr>
            <a:spLocks noChangeAspect="1" noEditPoints="1"/>
          </p:cNvSpPr>
          <p:nvPr userDrawn="1"/>
        </p:nvSpPr>
        <p:spPr bwMode="white">
          <a:xfrm>
            <a:off x="377985" y="1534378"/>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Tree>
    <p:extLst>
      <p:ext uri="{BB962C8B-B14F-4D97-AF65-F5344CB8AC3E}">
        <p14:creationId xmlns:p14="http://schemas.microsoft.com/office/powerpoint/2010/main" val="873285981"/>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5745091" cy="6343313"/>
          </a:xfrm>
        </p:spPr>
        <p:txBody>
          <a:bodyPr/>
          <a:lstStyle>
            <a:lvl1pPr>
              <a:lnSpc>
                <a:spcPct val="85000"/>
              </a:lnSpc>
              <a:spcBef>
                <a:spcPts val="0"/>
              </a:spcBef>
              <a:spcAft>
                <a:spcPts val="2806"/>
              </a:spcAft>
              <a:defRPr sz="4990" b="0">
                <a:solidFill>
                  <a:schemeClr val="tx1"/>
                </a:solidFill>
                <a:latin typeface="+mj-lt"/>
              </a:defRPr>
            </a:lvl1pPr>
            <a:lvl2pPr marL="0" indent="0">
              <a:spcBef>
                <a:spcPts val="0"/>
              </a:spcBef>
              <a:spcAft>
                <a:spcPts val="0"/>
              </a:spcAft>
              <a:buFont typeface="Arial" panose="020B0604020202020204" pitchFamily="34" charset="0"/>
              <a:buNone/>
              <a:defRPr sz="1872" b="1"/>
            </a:lvl2pPr>
            <a:lvl3pPr marL="0" indent="0">
              <a:spcBef>
                <a:spcPts val="0"/>
              </a:spcBef>
              <a:spcAft>
                <a:spcPts val="0"/>
              </a:spcAft>
              <a:buFontTx/>
              <a:buNone/>
              <a:defRPr sz="1872"/>
            </a:lvl3pPr>
            <a:lvl4pPr marL="0" indent="0">
              <a:spcBef>
                <a:spcPts val="0"/>
              </a:spcBef>
              <a:spcAft>
                <a:spcPts val="0"/>
              </a:spcAft>
              <a:buFontTx/>
              <a:buNone/>
              <a:defRPr sz="1872"/>
            </a:lvl4pPr>
            <a:lvl5pPr marL="0" indent="0">
              <a:spcBef>
                <a:spcPts val="0"/>
              </a:spcBef>
              <a:spcAft>
                <a:spcPts val="0"/>
              </a:spcAft>
              <a:buFontTx/>
              <a:buNone/>
              <a:defRPr sz="1872"/>
            </a:lvl5pPr>
            <a:lvl6pPr marL="0" indent="0">
              <a:spcBef>
                <a:spcPts val="0"/>
              </a:spcBef>
              <a:spcAft>
                <a:spcPts val="0"/>
              </a:spcAft>
              <a:buFontTx/>
              <a:buNone/>
              <a:defRPr sz="1872"/>
            </a:lvl6pPr>
            <a:lvl7pPr marL="0" indent="0">
              <a:spcBef>
                <a:spcPts val="0"/>
              </a:spcBef>
              <a:spcAft>
                <a:spcPts val="0"/>
              </a:spcAft>
              <a:buFontTx/>
              <a:buNone/>
              <a:defRPr sz="1872"/>
            </a:lvl7pPr>
            <a:lvl8pPr marL="0" indent="0">
              <a:spcBef>
                <a:spcPts val="0"/>
              </a:spcBef>
              <a:spcAft>
                <a:spcPts val="0"/>
              </a:spcAft>
              <a:buFontTx/>
              <a:buNone/>
              <a:defRPr sz="1872"/>
            </a:lvl8pPr>
            <a:lvl9pPr marL="0" indent="0">
              <a:spcBef>
                <a:spcPts val="0"/>
              </a:spcBef>
              <a:spcAft>
                <a:spcPts val="0"/>
              </a:spcAft>
              <a:buFontTx/>
              <a:buNone/>
              <a:defRPr sz="187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5" name="Slide Number Placeholder 4">
            <a:extLst>
              <a:ext uri="{FF2B5EF4-FFF2-40B4-BE49-F238E27FC236}">
                <a16:creationId xmlns:a16="http://schemas.microsoft.com/office/drawing/2014/main" id="{1F8B6AD2-D7A1-494A-91CB-06E4CD0D7CFA}"/>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8" name="Freeform 5">
            <a:extLst>
              <a:ext uri="{FF2B5EF4-FFF2-40B4-BE49-F238E27FC236}">
                <a16:creationId xmlns:a16="http://schemas.microsoft.com/office/drawing/2014/main" id="{37FEF807-8FFE-6C4D-9977-9A3D7DF7064F}"/>
              </a:ext>
            </a:extLst>
          </p:cNvPr>
          <p:cNvSpPr>
            <a:spLocks noChangeAspect="1" noEditPoints="1"/>
          </p:cNvSpPr>
          <p:nvPr userDrawn="1"/>
        </p:nvSpPr>
        <p:spPr bwMode="white">
          <a:xfrm>
            <a:off x="377985" y="1962051"/>
            <a:ext cx="116960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000000"/>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Tree>
    <p:extLst>
      <p:ext uri="{BB962C8B-B14F-4D97-AF65-F5344CB8AC3E}">
        <p14:creationId xmlns:p14="http://schemas.microsoft.com/office/powerpoint/2010/main" val="3156153303"/>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Quote 2 Orange">
    <p:bg>
      <p:bgPr>
        <a:solidFill>
          <a:srgbClr val="D04A0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5745353" cy="6343313"/>
          </a:xfrm>
        </p:spPr>
        <p:txBody>
          <a:bodyPr/>
          <a:lstStyle>
            <a:lvl1pPr>
              <a:lnSpc>
                <a:spcPct val="85000"/>
              </a:lnSpc>
              <a:spcBef>
                <a:spcPts val="0"/>
              </a:spcBef>
              <a:spcAft>
                <a:spcPts val="2806"/>
              </a:spcAft>
              <a:defRPr sz="4990" b="0">
                <a:solidFill>
                  <a:schemeClr val="bg1"/>
                </a:solidFill>
                <a:latin typeface="+mj-lt"/>
              </a:defRPr>
            </a:lvl1pPr>
            <a:lvl2pPr marL="0" indent="0">
              <a:spcBef>
                <a:spcPts val="0"/>
              </a:spcBef>
              <a:spcAft>
                <a:spcPts val="0"/>
              </a:spcAft>
              <a:buFont typeface="Arial" panose="020B0604020202020204" pitchFamily="34" charset="0"/>
              <a:buNone/>
              <a:defRPr sz="1872" b="1">
                <a:solidFill>
                  <a:schemeClr val="bg1"/>
                </a:solidFill>
              </a:defRPr>
            </a:lvl2pPr>
            <a:lvl3pPr marL="0" indent="0">
              <a:spcBef>
                <a:spcPts val="0"/>
              </a:spcBef>
              <a:spcAft>
                <a:spcPts val="0"/>
              </a:spcAft>
              <a:buFontTx/>
              <a:buNone/>
              <a:defRPr sz="1872">
                <a:solidFill>
                  <a:schemeClr val="bg1"/>
                </a:solidFill>
              </a:defRPr>
            </a:lvl3pPr>
            <a:lvl4pPr marL="0" indent="0">
              <a:spcBef>
                <a:spcPts val="0"/>
              </a:spcBef>
              <a:spcAft>
                <a:spcPts val="0"/>
              </a:spcAft>
              <a:buFontTx/>
              <a:buNone/>
              <a:defRPr sz="1872">
                <a:solidFill>
                  <a:schemeClr val="bg1"/>
                </a:solidFill>
              </a:defRPr>
            </a:lvl4pPr>
            <a:lvl5pPr marL="0" indent="0">
              <a:spcBef>
                <a:spcPts val="0"/>
              </a:spcBef>
              <a:spcAft>
                <a:spcPts val="0"/>
              </a:spcAft>
              <a:buFontTx/>
              <a:buNone/>
              <a:defRPr sz="1872">
                <a:solidFill>
                  <a:schemeClr val="bg1"/>
                </a:solidFill>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5" name="Slide Number Placeholder 4">
            <a:extLst>
              <a:ext uri="{FF2B5EF4-FFF2-40B4-BE49-F238E27FC236}">
                <a16:creationId xmlns:a16="http://schemas.microsoft.com/office/drawing/2014/main" id="{CE00FB7D-272D-B945-B988-9D863187CB66}"/>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10" name="Freeform 5">
            <a:extLst>
              <a:ext uri="{FF2B5EF4-FFF2-40B4-BE49-F238E27FC236}">
                <a16:creationId xmlns:a16="http://schemas.microsoft.com/office/drawing/2014/main" id="{35C4B07A-5E48-B44C-A4D7-385A69048376}"/>
              </a:ext>
            </a:extLst>
          </p:cNvPr>
          <p:cNvSpPr>
            <a:spLocks noChangeAspect="1" noEditPoints="1"/>
          </p:cNvSpPr>
          <p:nvPr userDrawn="1"/>
        </p:nvSpPr>
        <p:spPr bwMode="white">
          <a:xfrm>
            <a:off x="377985" y="1962051"/>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
        <p:nvSpPr>
          <p:cNvPr id="11" name="TextBox 10">
            <a:extLst>
              <a:ext uri="{FF2B5EF4-FFF2-40B4-BE49-F238E27FC236}">
                <a16:creationId xmlns:a16="http://schemas.microsoft.com/office/drawing/2014/main" id="{7ACBE266-FAAF-3F44-9769-337226BF1A16}"/>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2" name="Date Placeholder 3">
            <a:extLst>
              <a:ext uri="{FF2B5EF4-FFF2-40B4-BE49-F238E27FC236}">
                <a16:creationId xmlns:a16="http://schemas.microsoft.com/office/drawing/2014/main" id="{1F1CA2FE-C447-144F-B457-99EF87B6730C}"/>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2244239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Quote 2 Red">
    <p:bg>
      <p:bgPr>
        <a:solidFill>
          <a:srgbClr val="E0301E"/>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5745353" cy="6343313"/>
          </a:xfrm>
        </p:spPr>
        <p:txBody>
          <a:bodyPr/>
          <a:lstStyle>
            <a:lvl1pPr>
              <a:lnSpc>
                <a:spcPct val="85000"/>
              </a:lnSpc>
              <a:spcBef>
                <a:spcPts val="0"/>
              </a:spcBef>
              <a:spcAft>
                <a:spcPts val="2806"/>
              </a:spcAft>
              <a:defRPr sz="4990" b="0">
                <a:solidFill>
                  <a:schemeClr val="bg1"/>
                </a:solidFill>
                <a:latin typeface="+mj-lt"/>
              </a:defRPr>
            </a:lvl1pPr>
            <a:lvl2pPr marL="0" indent="0">
              <a:spcBef>
                <a:spcPts val="0"/>
              </a:spcBef>
              <a:spcAft>
                <a:spcPts val="0"/>
              </a:spcAft>
              <a:buFont typeface="Arial" panose="020B0604020202020204" pitchFamily="34" charset="0"/>
              <a:buNone/>
              <a:defRPr sz="1872" b="1">
                <a:solidFill>
                  <a:schemeClr val="bg1"/>
                </a:solidFill>
              </a:defRPr>
            </a:lvl2pPr>
            <a:lvl3pPr marL="0" indent="0">
              <a:spcBef>
                <a:spcPts val="0"/>
              </a:spcBef>
              <a:spcAft>
                <a:spcPts val="0"/>
              </a:spcAft>
              <a:buFontTx/>
              <a:buNone/>
              <a:defRPr sz="1872">
                <a:solidFill>
                  <a:schemeClr val="bg1"/>
                </a:solidFill>
              </a:defRPr>
            </a:lvl3pPr>
            <a:lvl4pPr marL="0" indent="0">
              <a:spcBef>
                <a:spcPts val="0"/>
              </a:spcBef>
              <a:spcAft>
                <a:spcPts val="0"/>
              </a:spcAft>
              <a:buFontTx/>
              <a:buNone/>
              <a:defRPr sz="1872">
                <a:solidFill>
                  <a:schemeClr val="bg1"/>
                </a:solidFill>
              </a:defRPr>
            </a:lvl4pPr>
            <a:lvl5pPr marL="0" indent="0">
              <a:spcBef>
                <a:spcPts val="0"/>
              </a:spcBef>
              <a:spcAft>
                <a:spcPts val="0"/>
              </a:spcAft>
              <a:buFontTx/>
              <a:buNone/>
              <a:defRPr sz="1872">
                <a:solidFill>
                  <a:schemeClr val="bg1"/>
                </a:solidFill>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5" name="Slide Number Placeholder 4">
            <a:extLst>
              <a:ext uri="{FF2B5EF4-FFF2-40B4-BE49-F238E27FC236}">
                <a16:creationId xmlns:a16="http://schemas.microsoft.com/office/drawing/2014/main" id="{62A6F6AB-3F75-814E-B81E-F9E4C24E948A}"/>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10" name="Freeform 5">
            <a:extLst>
              <a:ext uri="{FF2B5EF4-FFF2-40B4-BE49-F238E27FC236}">
                <a16:creationId xmlns:a16="http://schemas.microsoft.com/office/drawing/2014/main" id="{2A27A0C4-B307-C642-8F9D-16AD19D05502}"/>
              </a:ext>
            </a:extLst>
          </p:cNvPr>
          <p:cNvSpPr>
            <a:spLocks noChangeAspect="1" noEditPoints="1"/>
          </p:cNvSpPr>
          <p:nvPr userDrawn="1"/>
        </p:nvSpPr>
        <p:spPr bwMode="white">
          <a:xfrm>
            <a:off x="377985" y="1962051"/>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
        <p:nvSpPr>
          <p:cNvPr id="11" name="TextBox 10">
            <a:extLst>
              <a:ext uri="{FF2B5EF4-FFF2-40B4-BE49-F238E27FC236}">
                <a16:creationId xmlns:a16="http://schemas.microsoft.com/office/drawing/2014/main" id="{1E81BF96-4E5F-7643-8C06-85811BE23F76}"/>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2" name="Date Placeholder 3">
            <a:extLst>
              <a:ext uri="{FF2B5EF4-FFF2-40B4-BE49-F238E27FC236}">
                <a16:creationId xmlns:a16="http://schemas.microsoft.com/office/drawing/2014/main" id="{164643A5-2163-8044-8B8F-910278D6A596}"/>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383899445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Quote 2 Rose">
    <p:bg>
      <p:bgPr>
        <a:solidFill>
          <a:srgbClr val="DB536A"/>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5745353" cy="6343313"/>
          </a:xfrm>
        </p:spPr>
        <p:txBody>
          <a:bodyPr/>
          <a:lstStyle>
            <a:lvl1pPr>
              <a:lnSpc>
                <a:spcPct val="85000"/>
              </a:lnSpc>
              <a:spcBef>
                <a:spcPts val="0"/>
              </a:spcBef>
              <a:spcAft>
                <a:spcPts val="2806"/>
              </a:spcAft>
              <a:defRPr sz="4990" b="0">
                <a:solidFill>
                  <a:schemeClr val="bg1"/>
                </a:solidFill>
                <a:latin typeface="+mj-lt"/>
              </a:defRPr>
            </a:lvl1pPr>
            <a:lvl2pPr marL="0" indent="0">
              <a:spcBef>
                <a:spcPts val="0"/>
              </a:spcBef>
              <a:spcAft>
                <a:spcPts val="0"/>
              </a:spcAft>
              <a:buFont typeface="Arial" panose="020B0604020202020204" pitchFamily="34" charset="0"/>
              <a:buNone/>
              <a:defRPr sz="1872" b="1">
                <a:solidFill>
                  <a:schemeClr val="bg1"/>
                </a:solidFill>
              </a:defRPr>
            </a:lvl2pPr>
            <a:lvl3pPr marL="0" indent="0">
              <a:spcBef>
                <a:spcPts val="0"/>
              </a:spcBef>
              <a:spcAft>
                <a:spcPts val="0"/>
              </a:spcAft>
              <a:buFontTx/>
              <a:buNone/>
              <a:defRPr sz="1872">
                <a:solidFill>
                  <a:schemeClr val="bg1"/>
                </a:solidFill>
              </a:defRPr>
            </a:lvl3pPr>
            <a:lvl4pPr marL="0" indent="0">
              <a:spcBef>
                <a:spcPts val="0"/>
              </a:spcBef>
              <a:spcAft>
                <a:spcPts val="0"/>
              </a:spcAft>
              <a:buFontTx/>
              <a:buNone/>
              <a:defRPr sz="1872">
                <a:solidFill>
                  <a:schemeClr val="bg1"/>
                </a:solidFill>
              </a:defRPr>
            </a:lvl4pPr>
            <a:lvl5pPr marL="0" indent="0">
              <a:spcBef>
                <a:spcPts val="0"/>
              </a:spcBef>
              <a:spcAft>
                <a:spcPts val="0"/>
              </a:spcAft>
              <a:buFontTx/>
              <a:buNone/>
              <a:defRPr sz="1872">
                <a:solidFill>
                  <a:schemeClr val="bg1"/>
                </a:solidFill>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5" name="Slide Number Placeholder 4">
            <a:extLst>
              <a:ext uri="{FF2B5EF4-FFF2-40B4-BE49-F238E27FC236}">
                <a16:creationId xmlns:a16="http://schemas.microsoft.com/office/drawing/2014/main" id="{4087F919-EC3A-3241-8DAE-2E4D035F7578}"/>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10" name="Freeform 5">
            <a:extLst>
              <a:ext uri="{FF2B5EF4-FFF2-40B4-BE49-F238E27FC236}">
                <a16:creationId xmlns:a16="http://schemas.microsoft.com/office/drawing/2014/main" id="{3D0588D7-718D-9446-BD8C-1ECC665E758F}"/>
              </a:ext>
            </a:extLst>
          </p:cNvPr>
          <p:cNvSpPr>
            <a:spLocks noChangeAspect="1" noEditPoints="1"/>
          </p:cNvSpPr>
          <p:nvPr userDrawn="1"/>
        </p:nvSpPr>
        <p:spPr bwMode="white">
          <a:xfrm>
            <a:off x="377985" y="1962051"/>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
        <p:nvSpPr>
          <p:cNvPr id="11" name="TextBox 10">
            <a:extLst>
              <a:ext uri="{FF2B5EF4-FFF2-40B4-BE49-F238E27FC236}">
                <a16:creationId xmlns:a16="http://schemas.microsoft.com/office/drawing/2014/main" id="{C9EDFDC8-FB6A-BC48-8AB9-0C5AFD385D93}"/>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2" name="Date Placeholder 3">
            <a:extLst>
              <a:ext uri="{FF2B5EF4-FFF2-40B4-BE49-F238E27FC236}">
                <a16:creationId xmlns:a16="http://schemas.microsoft.com/office/drawing/2014/main" id="{DAB0B4BC-5E44-DE4C-9B80-730C63AD8225}"/>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9566784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Quote 2 Grey">
    <p:bg>
      <p:bgPr>
        <a:solidFill>
          <a:srgbClr val="464646"/>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985" y="3279320"/>
            <a:ext cx="5745353" cy="6343313"/>
          </a:xfrm>
        </p:spPr>
        <p:txBody>
          <a:bodyPr/>
          <a:lstStyle>
            <a:lvl1pPr>
              <a:lnSpc>
                <a:spcPct val="85000"/>
              </a:lnSpc>
              <a:spcBef>
                <a:spcPts val="0"/>
              </a:spcBef>
              <a:spcAft>
                <a:spcPts val="2806"/>
              </a:spcAft>
              <a:defRPr sz="4990" b="0">
                <a:solidFill>
                  <a:schemeClr val="bg1"/>
                </a:solidFill>
                <a:latin typeface="+mj-lt"/>
              </a:defRPr>
            </a:lvl1pPr>
            <a:lvl2pPr marL="0" indent="0">
              <a:spcBef>
                <a:spcPts val="0"/>
              </a:spcBef>
              <a:spcAft>
                <a:spcPts val="0"/>
              </a:spcAft>
              <a:buFont typeface="Arial" panose="020B0604020202020204" pitchFamily="34" charset="0"/>
              <a:buNone/>
              <a:defRPr sz="1872" b="1">
                <a:solidFill>
                  <a:schemeClr val="bg1"/>
                </a:solidFill>
              </a:defRPr>
            </a:lvl2pPr>
            <a:lvl3pPr marL="0" indent="0">
              <a:spcBef>
                <a:spcPts val="0"/>
              </a:spcBef>
              <a:spcAft>
                <a:spcPts val="0"/>
              </a:spcAft>
              <a:buFontTx/>
              <a:buNone/>
              <a:defRPr sz="1872">
                <a:solidFill>
                  <a:schemeClr val="bg1"/>
                </a:solidFill>
              </a:defRPr>
            </a:lvl3pPr>
            <a:lvl4pPr marL="0" indent="0">
              <a:spcBef>
                <a:spcPts val="0"/>
              </a:spcBef>
              <a:spcAft>
                <a:spcPts val="0"/>
              </a:spcAft>
              <a:buFontTx/>
              <a:buNone/>
              <a:defRPr sz="1872">
                <a:solidFill>
                  <a:schemeClr val="bg1"/>
                </a:solidFill>
              </a:defRPr>
            </a:lvl4pPr>
            <a:lvl5pPr marL="0" indent="0">
              <a:spcBef>
                <a:spcPts val="0"/>
              </a:spcBef>
              <a:spcAft>
                <a:spcPts val="0"/>
              </a:spcAft>
              <a:buFontTx/>
              <a:buNone/>
              <a:defRPr sz="1872">
                <a:solidFill>
                  <a:schemeClr val="bg1"/>
                </a:solidFill>
              </a:defRPr>
            </a:lvl5pPr>
            <a:lvl6pPr marL="0" indent="0">
              <a:spcBef>
                <a:spcPts val="0"/>
              </a:spcBef>
              <a:spcAft>
                <a:spcPts val="0"/>
              </a:spcAft>
              <a:buFontTx/>
              <a:buNone/>
              <a:defRPr sz="1872">
                <a:solidFill>
                  <a:schemeClr val="bg1"/>
                </a:solidFill>
              </a:defRPr>
            </a:lvl6pPr>
            <a:lvl7pPr marL="0" indent="0">
              <a:spcBef>
                <a:spcPts val="0"/>
              </a:spcBef>
              <a:spcAft>
                <a:spcPts val="0"/>
              </a:spcAft>
              <a:buFontTx/>
              <a:buNone/>
              <a:defRPr sz="1872">
                <a:solidFill>
                  <a:schemeClr val="bg1"/>
                </a:solidFill>
              </a:defRPr>
            </a:lvl7pPr>
            <a:lvl8pPr marL="0" indent="0">
              <a:spcBef>
                <a:spcPts val="0"/>
              </a:spcBef>
              <a:spcAft>
                <a:spcPts val="0"/>
              </a:spcAft>
              <a:buFontTx/>
              <a:buNone/>
              <a:defRPr sz="1872">
                <a:solidFill>
                  <a:schemeClr val="bg1"/>
                </a:solidFill>
              </a:defRPr>
            </a:lvl8pPr>
            <a:lvl9pPr marL="0" indent="0">
              <a:spcBef>
                <a:spcPts val="0"/>
              </a:spcBef>
              <a:spcAft>
                <a:spcPts val="0"/>
              </a:spcAft>
              <a:buFontTx/>
              <a:buNone/>
              <a:defRPr sz="1872">
                <a:solidFill>
                  <a:schemeClr val="bg1"/>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a:p>
            <a:pPr lvl="5"/>
            <a:r>
              <a:rPr lang="en-GB"/>
              <a:t>Sixth level</a:t>
            </a:r>
          </a:p>
          <a:p>
            <a:pPr lvl="6"/>
            <a:r>
              <a:rPr lang="en-GB"/>
              <a:t>Seventh level</a:t>
            </a:r>
          </a:p>
          <a:p>
            <a:pPr lvl="7"/>
            <a:r>
              <a:rPr lang="en-GB"/>
              <a:t>Eighth level</a:t>
            </a:r>
          </a:p>
          <a:p>
            <a:pPr lvl="8"/>
            <a:r>
              <a:rPr lang="en-GB"/>
              <a:t>Ninth level</a:t>
            </a:r>
            <a:endParaRPr lang="en-GB" dirty="0"/>
          </a:p>
        </p:txBody>
      </p:sp>
      <p:sp>
        <p:nvSpPr>
          <p:cNvPr id="5" name="Slide Number Placeholder 4">
            <a:extLst>
              <a:ext uri="{FF2B5EF4-FFF2-40B4-BE49-F238E27FC236}">
                <a16:creationId xmlns:a16="http://schemas.microsoft.com/office/drawing/2014/main" id="{9111AB2D-BD6C-ED44-886E-A866C564DF66}"/>
              </a:ext>
            </a:extLst>
          </p:cNvPr>
          <p:cNvSpPr>
            <a:spLocks noGrp="1"/>
          </p:cNvSpPr>
          <p:nvPr>
            <p:ph type="sldNum" sz="quarter" idx="11"/>
          </p:nvPr>
        </p:nvSpPr>
        <p:spPr/>
        <p:txBody>
          <a:bodyPr/>
          <a:lstStyle>
            <a:lvl1pPr>
              <a:defRPr>
                <a:solidFill>
                  <a:schemeClr val="bg1"/>
                </a:solidFill>
              </a:defRPr>
            </a:lvl1pPr>
          </a:lstStyle>
          <a:p>
            <a:fld id="{7870704B-CE94-48CC-AF30-84932A1262A7}" type="slidenum">
              <a:rPr lang="en-GB" smtClean="0"/>
              <a:pPr/>
              <a:t>‹#›</a:t>
            </a:fld>
            <a:endParaRPr lang="en-GB" dirty="0"/>
          </a:p>
        </p:txBody>
      </p:sp>
      <p:sp>
        <p:nvSpPr>
          <p:cNvPr id="10" name="Freeform 5">
            <a:extLst>
              <a:ext uri="{FF2B5EF4-FFF2-40B4-BE49-F238E27FC236}">
                <a16:creationId xmlns:a16="http://schemas.microsoft.com/office/drawing/2014/main" id="{50DD0DCA-5A03-9E45-B902-554BF1BE89DD}"/>
              </a:ext>
            </a:extLst>
          </p:cNvPr>
          <p:cNvSpPr>
            <a:spLocks noChangeAspect="1" noEditPoints="1"/>
          </p:cNvSpPr>
          <p:nvPr userDrawn="1"/>
        </p:nvSpPr>
        <p:spPr bwMode="white">
          <a:xfrm>
            <a:off x="377985" y="1962051"/>
            <a:ext cx="604774" cy="889101"/>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rgbClr val="FFFFFF"/>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
        <p:nvSpPr>
          <p:cNvPr id="11" name="TextBox 10">
            <a:extLst>
              <a:ext uri="{FF2B5EF4-FFF2-40B4-BE49-F238E27FC236}">
                <a16:creationId xmlns:a16="http://schemas.microsoft.com/office/drawing/2014/main" id="{D498A591-CDA5-D144-A611-6E22D536C2A2}"/>
              </a:ext>
            </a:extLst>
          </p:cNvPr>
          <p:cNvSpPr txBox="1"/>
          <p:nvPr userDrawn="1"/>
        </p:nvSpPr>
        <p:spPr>
          <a:xfrm>
            <a:off x="376409" y="9979024"/>
            <a:ext cx="264589" cy="213836"/>
          </a:xfrm>
          <a:prstGeom prst="rect">
            <a:avLst/>
          </a:prstGeom>
          <a:noFill/>
        </p:spPr>
        <p:txBody>
          <a:bodyPr wrap="square" lIns="0" tIns="0" rIns="0" bIns="0" rtlCol="0" anchor="b" anchorCtr="0">
            <a:noAutofit/>
          </a:bodyPr>
          <a:lstStyle/>
          <a:p>
            <a:pPr algn="l"/>
            <a:r>
              <a:rPr lang="en-GB" sz="1091" b="1" dirty="0">
                <a:solidFill>
                  <a:schemeClr val="bg1"/>
                </a:solidFill>
              </a:rPr>
              <a:t>PwC</a:t>
            </a:r>
            <a:endParaRPr lang="en-GB" sz="1091" b="0" dirty="0">
              <a:solidFill>
                <a:schemeClr val="bg1"/>
              </a:solidFill>
            </a:endParaRPr>
          </a:p>
        </p:txBody>
      </p:sp>
      <p:sp>
        <p:nvSpPr>
          <p:cNvPr id="12" name="Date Placeholder 3">
            <a:extLst>
              <a:ext uri="{FF2B5EF4-FFF2-40B4-BE49-F238E27FC236}">
                <a16:creationId xmlns:a16="http://schemas.microsoft.com/office/drawing/2014/main" id="{4DE5FBAD-6259-A947-9C77-11ADDC6BB0E6}"/>
              </a:ext>
            </a:extLst>
          </p:cNvPr>
          <p:cNvSpPr txBox="1">
            <a:spLocks/>
          </p:cNvSpPr>
          <p:nvPr userDrawn="1"/>
        </p:nvSpPr>
        <p:spPr>
          <a:xfrm>
            <a:off x="5064721" y="9979027"/>
            <a:ext cx="1814584"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091" dirty="0">
                <a:solidFill>
                  <a:schemeClr val="bg1"/>
                </a:solidFill>
              </a:rPr>
              <a:t>Proprietary and confidential. Do not distribute.</a:t>
            </a:r>
          </a:p>
        </p:txBody>
      </p:sp>
    </p:spTree>
    <p:extLst>
      <p:ext uri="{BB962C8B-B14F-4D97-AF65-F5344CB8AC3E}">
        <p14:creationId xmlns:p14="http://schemas.microsoft.com/office/powerpoint/2010/main" val="269272667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1 Dark Grey">
    <p:spTree>
      <p:nvGrpSpPr>
        <p:cNvPr id="1" name=""/>
        <p:cNvGrpSpPr/>
        <p:nvPr/>
      </p:nvGrpSpPr>
      <p:grpSpPr>
        <a:xfrm>
          <a:off x="0" y="0"/>
          <a:ext cx="0" cy="0"/>
          <a:chOff x="0" y="0"/>
          <a:chExt cx="0" cy="0"/>
        </a:xfrm>
      </p:grpSpPr>
      <p:sp>
        <p:nvSpPr>
          <p:cNvPr id="9" name="Rectangle 8"/>
          <p:cNvSpPr/>
          <p:nvPr/>
        </p:nvSpPr>
        <p:spPr bwMode="hidden">
          <a:xfrm>
            <a:off x="0" y="0"/>
            <a:ext cx="5074432" cy="5345907"/>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p>
        </p:txBody>
      </p:sp>
      <p:sp>
        <p:nvSpPr>
          <p:cNvPr id="10" name="Rectangle 9"/>
          <p:cNvSpPr/>
          <p:nvPr/>
        </p:nvSpPr>
        <p:spPr bwMode="hidden">
          <a:xfrm>
            <a:off x="-1" y="5345906"/>
            <a:ext cx="5064720" cy="1781969"/>
          </a:xfrm>
          <a:prstGeom prst="rect">
            <a:avLst/>
          </a:prstGeom>
          <a:solidFill>
            <a:srgbClr val="7D7D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solidFill>
                <a:schemeClr val="accent6"/>
              </a:solidFill>
            </a:endParaRPr>
          </a:p>
        </p:txBody>
      </p:sp>
      <p:sp>
        <p:nvSpPr>
          <p:cNvPr id="11" name="Rectangle 10"/>
          <p:cNvSpPr/>
          <p:nvPr/>
        </p:nvSpPr>
        <p:spPr bwMode="hidden">
          <a:xfrm>
            <a:off x="5064722" y="0"/>
            <a:ext cx="2494955" cy="5345907"/>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2106" dirty="0"/>
          </a:p>
        </p:txBody>
      </p:sp>
      <p:sp>
        <p:nvSpPr>
          <p:cNvPr id="2" name="Title 1"/>
          <p:cNvSpPr>
            <a:spLocks noGrp="1"/>
          </p:cNvSpPr>
          <p:nvPr>
            <p:ph type="ctrTitle" hasCustomPrompt="1"/>
          </p:nvPr>
        </p:nvSpPr>
        <p:spPr>
          <a:xfrm>
            <a:off x="377986" y="712788"/>
            <a:ext cx="4459683" cy="3920333"/>
          </a:xfrm>
        </p:spPr>
        <p:txBody>
          <a:bodyPr anchor="b" anchorCtr="0">
            <a:normAutofit/>
          </a:bodyPr>
          <a:lstStyle>
            <a:lvl1pPr algn="l">
              <a:lnSpc>
                <a:spcPct val="85000"/>
              </a:lnSpc>
              <a:defRPr sz="6860">
                <a:solidFill>
                  <a:schemeClr val="bg1"/>
                </a:solidFill>
              </a:defRPr>
            </a:lvl1pPr>
          </a:lstStyle>
          <a:p>
            <a:r>
              <a:rPr lang="en-GB"/>
              <a:t>[Presentation title]</a:t>
            </a:r>
            <a:endParaRPr lang="en-GB" dirty="0"/>
          </a:p>
        </p:txBody>
      </p:sp>
      <p:sp>
        <p:nvSpPr>
          <p:cNvPr id="12" name="Subtitle 2">
            <a:extLst>
              <a:ext uri="{FF2B5EF4-FFF2-40B4-BE49-F238E27FC236}">
                <a16:creationId xmlns:a16="http://schemas.microsoft.com/office/drawing/2014/main" id="{497379F1-1378-734E-BDE6-B683B0AF2458}"/>
              </a:ext>
            </a:extLst>
          </p:cNvPr>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3" name="Picture 12">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7269206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p:bg>
      <p:bgPr>
        <a:solidFill>
          <a:srgbClr val="D04A0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2862" y="3288724"/>
            <a:ext cx="2910475" cy="4133672"/>
          </a:xfrm>
        </p:spPr>
        <p:txBody>
          <a:bodyPr anchor="t" anchorCtr="0">
            <a:noAutofit/>
          </a:bodyPr>
          <a:lstStyle>
            <a:lvl1pPr>
              <a:lnSpc>
                <a:spcPct val="85000"/>
              </a:lnSpc>
              <a:defRPr sz="5614" b="0">
                <a:solidFill>
                  <a:schemeClr val="bg1"/>
                </a:solidFill>
                <a:latin typeface="+mn-lt"/>
              </a:defRPr>
            </a:lvl1pPr>
          </a:lstStyle>
          <a:p>
            <a:r>
              <a:rPr lang="en-GB"/>
              <a:t>[Section header title]</a:t>
            </a:r>
            <a:endParaRPr lang="en-GB" dirty="0"/>
          </a:p>
        </p:txBody>
      </p:sp>
      <p:sp>
        <p:nvSpPr>
          <p:cNvPr id="4" name="Subtitle 2">
            <a:extLst>
              <a:ext uri="{FF2B5EF4-FFF2-40B4-BE49-F238E27FC236}">
                <a16:creationId xmlns:a16="http://schemas.microsoft.com/office/drawing/2014/main" id="{A1971A9E-1347-2E4A-8F01-32BA5D5488B1}"/>
              </a:ext>
            </a:extLst>
          </p:cNvPr>
          <p:cNvSpPr>
            <a:spLocks noGrp="1"/>
          </p:cNvSpPr>
          <p:nvPr>
            <p:ph type="subTitle" idx="1" hasCustomPrompt="1"/>
          </p:nvPr>
        </p:nvSpPr>
        <p:spPr>
          <a:xfrm>
            <a:off x="377984" y="2"/>
            <a:ext cx="2834878" cy="10691813"/>
          </a:xfrm>
          <a:noFill/>
        </p:spPr>
        <p:txBody>
          <a:bodyPr anchor="ctr" anchorCtr="0"/>
          <a:lstStyle>
            <a:lvl1pPr marL="0" indent="0" algn="l">
              <a:lnSpc>
                <a:spcPct val="95000"/>
              </a:lnSpc>
              <a:spcBef>
                <a:spcPts val="0"/>
              </a:spcBef>
              <a:spcAft>
                <a:spcPts val="0"/>
              </a:spcAft>
              <a:buNone/>
              <a:defRPr sz="70160" b="0">
                <a:solidFill>
                  <a:schemeClr val="bg1"/>
                </a:solidFill>
              </a:defRPr>
            </a:lvl1pPr>
            <a:lvl2pPr marL="0" indent="0" algn="l">
              <a:lnSpc>
                <a:spcPct val="95000"/>
              </a:lnSpc>
              <a:spcBef>
                <a:spcPts val="0"/>
              </a:spcBef>
              <a:spcAft>
                <a:spcPts val="0"/>
              </a:spcAft>
              <a:buNone/>
              <a:defRPr sz="70160">
                <a:solidFill>
                  <a:schemeClr val="bg1"/>
                </a:solidFill>
              </a:defRPr>
            </a:lvl2pPr>
            <a:lvl3pPr marL="0" indent="0" algn="l">
              <a:lnSpc>
                <a:spcPct val="95000"/>
              </a:lnSpc>
              <a:spcBef>
                <a:spcPts val="0"/>
              </a:spcBef>
              <a:spcAft>
                <a:spcPts val="0"/>
              </a:spcAft>
              <a:buNone/>
              <a:defRPr sz="70160">
                <a:solidFill>
                  <a:schemeClr val="bg1"/>
                </a:solidFill>
              </a:defRPr>
            </a:lvl3pPr>
            <a:lvl4pPr marL="0" indent="0" algn="l">
              <a:lnSpc>
                <a:spcPct val="95000"/>
              </a:lnSpc>
              <a:spcBef>
                <a:spcPts val="0"/>
              </a:spcBef>
              <a:spcAft>
                <a:spcPts val="0"/>
              </a:spcAft>
              <a:buNone/>
              <a:defRPr sz="70160">
                <a:solidFill>
                  <a:schemeClr val="bg1"/>
                </a:solidFill>
              </a:defRPr>
            </a:lvl4pPr>
            <a:lvl5pPr marL="0" indent="0" algn="l">
              <a:lnSpc>
                <a:spcPct val="95000"/>
              </a:lnSpc>
              <a:spcBef>
                <a:spcPts val="0"/>
              </a:spcBef>
              <a:spcAft>
                <a:spcPts val="0"/>
              </a:spcAft>
              <a:buNone/>
              <a:defRPr sz="70160">
                <a:solidFill>
                  <a:schemeClr val="bg1"/>
                </a:solidFill>
              </a:defRPr>
            </a:lvl5pPr>
            <a:lvl6pPr marL="0" indent="0" algn="l">
              <a:lnSpc>
                <a:spcPct val="95000"/>
              </a:lnSpc>
              <a:spcBef>
                <a:spcPts val="0"/>
              </a:spcBef>
              <a:spcAft>
                <a:spcPts val="0"/>
              </a:spcAft>
              <a:buNone/>
              <a:defRPr sz="70160">
                <a:solidFill>
                  <a:schemeClr val="bg1"/>
                </a:solidFill>
              </a:defRPr>
            </a:lvl6pPr>
            <a:lvl7pPr marL="0" indent="0" algn="l">
              <a:lnSpc>
                <a:spcPct val="95000"/>
              </a:lnSpc>
              <a:spcBef>
                <a:spcPts val="0"/>
              </a:spcBef>
              <a:spcAft>
                <a:spcPts val="0"/>
              </a:spcAft>
              <a:buNone/>
              <a:defRPr sz="70160">
                <a:solidFill>
                  <a:schemeClr val="bg1"/>
                </a:solidFill>
              </a:defRPr>
            </a:lvl7pPr>
            <a:lvl8pPr marL="0" indent="0" algn="l">
              <a:lnSpc>
                <a:spcPct val="95000"/>
              </a:lnSpc>
              <a:spcBef>
                <a:spcPts val="0"/>
              </a:spcBef>
              <a:spcAft>
                <a:spcPts val="0"/>
              </a:spcAft>
              <a:buNone/>
              <a:defRPr sz="70160">
                <a:solidFill>
                  <a:schemeClr val="bg1"/>
                </a:solidFill>
              </a:defRPr>
            </a:lvl8pPr>
            <a:lvl9pPr marL="0" indent="0" algn="l">
              <a:lnSpc>
                <a:spcPct val="95000"/>
              </a:lnSpc>
              <a:spcBef>
                <a:spcPts val="0"/>
              </a:spcBef>
              <a:spcAft>
                <a:spcPts val="0"/>
              </a:spcAft>
              <a:buNone/>
              <a:defRPr sz="70160">
                <a:solidFill>
                  <a:schemeClr val="bg1"/>
                </a:solidFill>
              </a:defRPr>
            </a:lvl9pPr>
          </a:lstStyle>
          <a:p>
            <a:r>
              <a:rPr lang="en-GB"/>
              <a:t>0</a:t>
            </a:r>
            <a:endParaRPr lang="en-GB" dirty="0"/>
          </a:p>
        </p:txBody>
      </p:sp>
    </p:spTree>
    <p:extLst>
      <p:ext uri="{BB962C8B-B14F-4D97-AF65-F5344CB8AC3E}">
        <p14:creationId xmlns:p14="http://schemas.microsoft.com/office/powerpoint/2010/main" val="2375197682"/>
      </p:ext>
    </p:extLst>
  </p:cSld>
  <p:clrMapOvr>
    <a:overrideClrMapping bg1="lt1" tx1="dk1" bg2="lt2" tx2="dk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p:bg>
      <p:bgPr>
        <a:solidFill>
          <a:srgbClr val="E0301E"/>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2862" y="3279318"/>
            <a:ext cx="2910475" cy="4133672"/>
          </a:xfrm>
        </p:spPr>
        <p:txBody>
          <a:bodyPr anchor="t" anchorCtr="0">
            <a:noAutofit/>
          </a:bodyPr>
          <a:lstStyle>
            <a:lvl1pPr>
              <a:lnSpc>
                <a:spcPct val="85000"/>
              </a:lnSpc>
              <a:defRPr sz="5614" b="0">
                <a:solidFill>
                  <a:schemeClr val="bg1"/>
                </a:solidFill>
                <a:latin typeface="+mn-lt"/>
              </a:defRPr>
            </a:lvl1pPr>
          </a:lstStyle>
          <a:p>
            <a:r>
              <a:rPr lang="en-GB"/>
              <a:t>[Section header title]</a:t>
            </a:r>
            <a:endParaRPr lang="en-GB" dirty="0"/>
          </a:p>
        </p:txBody>
      </p:sp>
      <p:sp>
        <p:nvSpPr>
          <p:cNvPr id="7" name="Subtitle 2">
            <a:extLst>
              <a:ext uri="{FF2B5EF4-FFF2-40B4-BE49-F238E27FC236}">
                <a16:creationId xmlns:a16="http://schemas.microsoft.com/office/drawing/2014/main" id="{39EE0CDA-9940-814C-989A-562239DC070D}"/>
              </a:ext>
            </a:extLst>
          </p:cNvPr>
          <p:cNvSpPr>
            <a:spLocks noGrp="1"/>
          </p:cNvSpPr>
          <p:nvPr>
            <p:ph type="subTitle" idx="1" hasCustomPrompt="1"/>
          </p:nvPr>
        </p:nvSpPr>
        <p:spPr>
          <a:xfrm>
            <a:off x="377984" y="2"/>
            <a:ext cx="2834878" cy="10691813"/>
          </a:xfrm>
          <a:noFill/>
        </p:spPr>
        <p:txBody>
          <a:bodyPr anchor="ctr" anchorCtr="0"/>
          <a:lstStyle>
            <a:lvl1pPr marL="0" indent="0" algn="l">
              <a:lnSpc>
                <a:spcPct val="95000"/>
              </a:lnSpc>
              <a:spcBef>
                <a:spcPts val="0"/>
              </a:spcBef>
              <a:spcAft>
                <a:spcPts val="0"/>
              </a:spcAft>
              <a:buNone/>
              <a:defRPr sz="70160" b="0">
                <a:solidFill>
                  <a:schemeClr val="bg1"/>
                </a:solidFill>
              </a:defRPr>
            </a:lvl1pPr>
            <a:lvl2pPr marL="0" indent="0" algn="l">
              <a:lnSpc>
                <a:spcPct val="95000"/>
              </a:lnSpc>
              <a:spcBef>
                <a:spcPts val="0"/>
              </a:spcBef>
              <a:spcAft>
                <a:spcPts val="0"/>
              </a:spcAft>
              <a:buNone/>
              <a:defRPr sz="70160">
                <a:solidFill>
                  <a:schemeClr val="bg1"/>
                </a:solidFill>
              </a:defRPr>
            </a:lvl2pPr>
            <a:lvl3pPr marL="0" indent="0" algn="l">
              <a:lnSpc>
                <a:spcPct val="95000"/>
              </a:lnSpc>
              <a:spcBef>
                <a:spcPts val="0"/>
              </a:spcBef>
              <a:spcAft>
                <a:spcPts val="0"/>
              </a:spcAft>
              <a:buNone/>
              <a:defRPr sz="70160">
                <a:solidFill>
                  <a:schemeClr val="bg1"/>
                </a:solidFill>
              </a:defRPr>
            </a:lvl3pPr>
            <a:lvl4pPr marL="0" indent="0" algn="l">
              <a:lnSpc>
                <a:spcPct val="95000"/>
              </a:lnSpc>
              <a:spcBef>
                <a:spcPts val="0"/>
              </a:spcBef>
              <a:spcAft>
                <a:spcPts val="0"/>
              </a:spcAft>
              <a:buNone/>
              <a:defRPr sz="70160">
                <a:solidFill>
                  <a:schemeClr val="bg1"/>
                </a:solidFill>
              </a:defRPr>
            </a:lvl4pPr>
            <a:lvl5pPr marL="0" indent="0" algn="l">
              <a:lnSpc>
                <a:spcPct val="95000"/>
              </a:lnSpc>
              <a:spcBef>
                <a:spcPts val="0"/>
              </a:spcBef>
              <a:spcAft>
                <a:spcPts val="0"/>
              </a:spcAft>
              <a:buNone/>
              <a:defRPr sz="70160">
                <a:solidFill>
                  <a:schemeClr val="bg1"/>
                </a:solidFill>
              </a:defRPr>
            </a:lvl5pPr>
            <a:lvl6pPr marL="0" indent="0" algn="l">
              <a:lnSpc>
                <a:spcPct val="95000"/>
              </a:lnSpc>
              <a:spcBef>
                <a:spcPts val="0"/>
              </a:spcBef>
              <a:spcAft>
                <a:spcPts val="0"/>
              </a:spcAft>
              <a:buNone/>
              <a:defRPr sz="70160">
                <a:solidFill>
                  <a:schemeClr val="bg1"/>
                </a:solidFill>
              </a:defRPr>
            </a:lvl6pPr>
            <a:lvl7pPr marL="0" indent="0" algn="l">
              <a:lnSpc>
                <a:spcPct val="95000"/>
              </a:lnSpc>
              <a:spcBef>
                <a:spcPts val="0"/>
              </a:spcBef>
              <a:spcAft>
                <a:spcPts val="0"/>
              </a:spcAft>
              <a:buNone/>
              <a:defRPr sz="70160">
                <a:solidFill>
                  <a:schemeClr val="bg1"/>
                </a:solidFill>
              </a:defRPr>
            </a:lvl7pPr>
            <a:lvl8pPr marL="0" indent="0" algn="l">
              <a:lnSpc>
                <a:spcPct val="95000"/>
              </a:lnSpc>
              <a:spcBef>
                <a:spcPts val="0"/>
              </a:spcBef>
              <a:spcAft>
                <a:spcPts val="0"/>
              </a:spcAft>
              <a:buNone/>
              <a:defRPr sz="70160">
                <a:solidFill>
                  <a:schemeClr val="bg1"/>
                </a:solidFill>
              </a:defRPr>
            </a:lvl8pPr>
            <a:lvl9pPr marL="0" indent="0" algn="l">
              <a:lnSpc>
                <a:spcPct val="95000"/>
              </a:lnSpc>
              <a:spcBef>
                <a:spcPts val="0"/>
              </a:spcBef>
              <a:spcAft>
                <a:spcPts val="0"/>
              </a:spcAft>
              <a:buNone/>
              <a:defRPr sz="70160">
                <a:solidFill>
                  <a:schemeClr val="bg1"/>
                </a:solidFill>
              </a:defRPr>
            </a:lvl9pPr>
          </a:lstStyle>
          <a:p>
            <a:r>
              <a:rPr lang="en-GB"/>
              <a:t>0</a:t>
            </a:r>
            <a:endParaRPr lang="en-GB" dirty="0"/>
          </a:p>
        </p:txBody>
      </p:sp>
    </p:spTree>
    <p:extLst>
      <p:ext uri="{BB962C8B-B14F-4D97-AF65-F5344CB8AC3E}">
        <p14:creationId xmlns:p14="http://schemas.microsoft.com/office/powerpoint/2010/main" val="99252688"/>
      </p:ext>
    </p:extLst>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p:bg>
      <p:bgPr>
        <a:solidFill>
          <a:srgbClr val="DB536A"/>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2862" y="3279318"/>
            <a:ext cx="2910475" cy="4133672"/>
          </a:xfrm>
        </p:spPr>
        <p:txBody>
          <a:bodyPr anchor="t" anchorCtr="0">
            <a:noAutofit/>
          </a:bodyPr>
          <a:lstStyle>
            <a:lvl1pPr>
              <a:lnSpc>
                <a:spcPct val="85000"/>
              </a:lnSpc>
              <a:defRPr sz="5614" b="0">
                <a:solidFill>
                  <a:schemeClr val="bg1"/>
                </a:solidFill>
                <a:latin typeface="+mn-lt"/>
              </a:defRPr>
            </a:lvl1pPr>
          </a:lstStyle>
          <a:p>
            <a:r>
              <a:rPr lang="en-GB"/>
              <a:t>[Section header title]</a:t>
            </a:r>
            <a:endParaRPr lang="en-GB" dirty="0"/>
          </a:p>
        </p:txBody>
      </p:sp>
      <p:sp>
        <p:nvSpPr>
          <p:cNvPr id="7" name="Subtitle 2">
            <a:extLst>
              <a:ext uri="{FF2B5EF4-FFF2-40B4-BE49-F238E27FC236}">
                <a16:creationId xmlns:a16="http://schemas.microsoft.com/office/drawing/2014/main" id="{3014AAE4-851E-7343-BF86-0AD302DD1369}"/>
              </a:ext>
            </a:extLst>
          </p:cNvPr>
          <p:cNvSpPr>
            <a:spLocks noGrp="1"/>
          </p:cNvSpPr>
          <p:nvPr>
            <p:ph type="subTitle" idx="1" hasCustomPrompt="1"/>
          </p:nvPr>
        </p:nvSpPr>
        <p:spPr>
          <a:xfrm>
            <a:off x="377984" y="2"/>
            <a:ext cx="2834878" cy="10691813"/>
          </a:xfrm>
          <a:noFill/>
        </p:spPr>
        <p:txBody>
          <a:bodyPr anchor="ctr" anchorCtr="0"/>
          <a:lstStyle>
            <a:lvl1pPr marL="0" indent="0" algn="l">
              <a:lnSpc>
                <a:spcPct val="95000"/>
              </a:lnSpc>
              <a:spcBef>
                <a:spcPts val="0"/>
              </a:spcBef>
              <a:spcAft>
                <a:spcPts val="0"/>
              </a:spcAft>
              <a:buNone/>
              <a:defRPr sz="70160" b="0">
                <a:solidFill>
                  <a:schemeClr val="bg1"/>
                </a:solidFill>
              </a:defRPr>
            </a:lvl1pPr>
            <a:lvl2pPr marL="0" indent="0" algn="l">
              <a:lnSpc>
                <a:spcPct val="95000"/>
              </a:lnSpc>
              <a:spcBef>
                <a:spcPts val="0"/>
              </a:spcBef>
              <a:spcAft>
                <a:spcPts val="0"/>
              </a:spcAft>
              <a:buNone/>
              <a:defRPr sz="70160">
                <a:solidFill>
                  <a:schemeClr val="bg1"/>
                </a:solidFill>
              </a:defRPr>
            </a:lvl2pPr>
            <a:lvl3pPr marL="0" indent="0" algn="l">
              <a:lnSpc>
                <a:spcPct val="95000"/>
              </a:lnSpc>
              <a:spcBef>
                <a:spcPts val="0"/>
              </a:spcBef>
              <a:spcAft>
                <a:spcPts val="0"/>
              </a:spcAft>
              <a:buNone/>
              <a:defRPr sz="70160">
                <a:solidFill>
                  <a:schemeClr val="bg1"/>
                </a:solidFill>
              </a:defRPr>
            </a:lvl3pPr>
            <a:lvl4pPr marL="0" indent="0" algn="l">
              <a:lnSpc>
                <a:spcPct val="95000"/>
              </a:lnSpc>
              <a:spcBef>
                <a:spcPts val="0"/>
              </a:spcBef>
              <a:spcAft>
                <a:spcPts val="0"/>
              </a:spcAft>
              <a:buNone/>
              <a:defRPr sz="70160">
                <a:solidFill>
                  <a:schemeClr val="bg1"/>
                </a:solidFill>
              </a:defRPr>
            </a:lvl4pPr>
            <a:lvl5pPr marL="0" indent="0" algn="l">
              <a:lnSpc>
                <a:spcPct val="95000"/>
              </a:lnSpc>
              <a:spcBef>
                <a:spcPts val="0"/>
              </a:spcBef>
              <a:spcAft>
                <a:spcPts val="0"/>
              </a:spcAft>
              <a:buNone/>
              <a:defRPr sz="70160">
                <a:solidFill>
                  <a:schemeClr val="bg1"/>
                </a:solidFill>
              </a:defRPr>
            </a:lvl5pPr>
            <a:lvl6pPr marL="0" indent="0" algn="l">
              <a:lnSpc>
                <a:spcPct val="95000"/>
              </a:lnSpc>
              <a:spcBef>
                <a:spcPts val="0"/>
              </a:spcBef>
              <a:spcAft>
                <a:spcPts val="0"/>
              </a:spcAft>
              <a:buNone/>
              <a:defRPr sz="70160">
                <a:solidFill>
                  <a:schemeClr val="bg1"/>
                </a:solidFill>
              </a:defRPr>
            </a:lvl6pPr>
            <a:lvl7pPr marL="0" indent="0" algn="l">
              <a:lnSpc>
                <a:spcPct val="95000"/>
              </a:lnSpc>
              <a:spcBef>
                <a:spcPts val="0"/>
              </a:spcBef>
              <a:spcAft>
                <a:spcPts val="0"/>
              </a:spcAft>
              <a:buNone/>
              <a:defRPr sz="70160">
                <a:solidFill>
                  <a:schemeClr val="bg1"/>
                </a:solidFill>
              </a:defRPr>
            </a:lvl7pPr>
            <a:lvl8pPr marL="0" indent="0" algn="l">
              <a:lnSpc>
                <a:spcPct val="95000"/>
              </a:lnSpc>
              <a:spcBef>
                <a:spcPts val="0"/>
              </a:spcBef>
              <a:spcAft>
                <a:spcPts val="0"/>
              </a:spcAft>
              <a:buNone/>
              <a:defRPr sz="70160">
                <a:solidFill>
                  <a:schemeClr val="bg1"/>
                </a:solidFill>
              </a:defRPr>
            </a:lvl8pPr>
            <a:lvl9pPr marL="0" indent="0" algn="l">
              <a:lnSpc>
                <a:spcPct val="95000"/>
              </a:lnSpc>
              <a:spcBef>
                <a:spcPts val="0"/>
              </a:spcBef>
              <a:spcAft>
                <a:spcPts val="0"/>
              </a:spcAft>
              <a:buNone/>
              <a:defRPr sz="70160">
                <a:solidFill>
                  <a:schemeClr val="bg1"/>
                </a:solidFill>
              </a:defRPr>
            </a:lvl9pPr>
          </a:lstStyle>
          <a:p>
            <a:r>
              <a:rPr lang="en-GB"/>
              <a:t>0</a:t>
            </a:r>
            <a:endParaRPr lang="en-GB" dirty="0"/>
          </a:p>
        </p:txBody>
      </p:sp>
    </p:spTree>
    <p:extLst>
      <p:ext uri="{BB962C8B-B14F-4D97-AF65-F5344CB8AC3E}">
        <p14:creationId xmlns:p14="http://schemas.microsoft.com/office/powerpoint/2010/main" val="422854080"/>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p:bg>
      <p:bgPr>
        <a:solidFill>
          <a:srgbClr val="464646"/>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3212862" y="3279318"/>
            <a:ext cx="2910475" cy="4133672"/>
          </a:xfrm>
        </p:spPr>
        <p:txBody>
          <a:bodyPr anchor="t" anchorCtr="0">
            <a:noAutofit/>
          </a:bodyPr>
          <a:lstStyle>
            <a:lvl1pPr>
              <a:lnSpc>
                <a:spcPct val="85000"/>
              </a:lnSpc>
              <a:defRPr sz="5614" b="0">
                <a:solidFill>
                  <a:schemeClr val="bg1"/>
                </a:solidFill>
                <a:latin typeface="+mn-lt"/>
              </a:defRPr>
            </a:lvl1pPr>
          </a:lstStyle>
          <a:p>
            <a:r>
              <a:rPr lang="en-GB"/>
              <a:t>[Section header title]</a:t>
            </a:r>
            <a:endParaRPr lang="en-GB" dirty="0"/>
          </a:p>
        </p:txBody>
      </p:sp>
      <p:sp>
        <p:nvSpPr>
          <p:cNvPr id="7" name="Subtitle 2">
            <a:extLst>
              <a:ext uri="{FF2B5EF4-FFF2-40B4-BE49-F238E27FC236}">
                <a16:creationId xmlns:a16="http://schemas.microsoft.com/office/drawing/2014/main" id="{EAE3BEC2-DF76-B248-B5E5-466B22448118}"/>
              </a:ext>
            </a:extLst>
          </p:cNvPr>
          <p:cNvSpPr>
            <a:spLocks noGrp="1"/>
          </p:cNvSpPr>
          <p:nvPr>
            <p:ph type="subTitle" idx="1" hasCustomPrompt="1"/>
          </p:nvPr>
        </p:nvSpPr>
        <p:spPr>
          <a:xfrm>
            <a:off x="377984" y="2"/>
            <a:ext cx="2834878" cy="10691813"/>
          </a:xfrm>
          <a:noFill/>
        </p:spPr>
        <p:txBody>
          <a:bodyPr anchor="ctr" anchorCtr="0"/>
          <a:lstStyle>
            <a:lvl1pPr marL="0" indent="0" algn="l">
              <a:lnSpc>
                <a:spcPct val="95000"/>
              </a:lnSpc>
              <a:spcBef>
                <a:spcPts val="0"/>
              </a:spcBef>
              <a:spcAft>
                <a:spcPts val="0"/>
              </a:spcAft>
              <a:buNone/>
              <a:defRPr sz="70160" b="0">
                <a:solidFill>
                  <a:schemeClr val="bg1"/>
                </a:solidFill>
              </a:defRPr>
            </a:lvl1pPr>
            <a:lvl2pPr marL="0" indent="0" algn="l">
              <a:lnSpc>
                <a:spcPct val="95000"/>
              </a:lnSpc>
              <a:spcBef>
                <a:spcPts val="0"/>
              </a:spcBef>
              <a:spcAft>
                <a:spcPts val="0"/>
              </a:spcAft>
              <a:buNone/>
              <a:defRPr sz="70160">
                <a:solidFill>
                  <a:schemeClr val="bg1"/>
                </a:solidFill>
              </a:defRPr>
            </a:lvl2pPr>
            <a:lvl3pPr marL="0" indent="0" algn="l">
              <a:lnSpc>
                <a:spcPct val="95000"/>
              </a:lnSpc>
              <a:spcBef>
                <a:spcPts val="0"/>
              </a:spcBef>
              <a:spcAft>
                <a:spcPts val="0"/>
              </a:spcAft>
              <a:buNone/>
              <a:defRPr sz="70160">
                <a:solidFill>
                  <a:schemeClr val="bg1"/>
                </a:solidFill>
              </a:defRPr>
            </a:lvl3pPr>
            <a:lvl4pPr marL="0" indent="0" algn="l">
              <a:lnSpc>
                <a:spcPct val="95000"/>
              </a:lnSpc>
              <a:spcBef>
                <a:spcPts val="0"/>
              </a:spcBef>
              <a:spcAft>
                <a:spcPts val="0"/>
              </a:spcAft>
              <a:buNone/>
              <a:defRPr sz="70160">
                <a:solidFill>
                  <a:schemeClr val="bg1"/>
                </a:solidFill>
              </a:defRPr>
            </a:lvl4pPr>
            <a:lvl5pPr marL="0" indent="0" algn="l">
              <a:lnSpc>
                <a:spcPct val="95000"/>
              </a:lnSpc>
              <a:spcBef>
                <a:spcPts val="0"/>
              </a:spcBef>
              <a:spcAft>
                <a:spcPts val="0"/>
              </a:spcAft>
              <a:buNone/>
              <a:defRPr sz="70160">
                <a:solidFill>
                  <a:schemeClr val="bg1"/>
                </a:solidFill>
              </a:defRPr>
            </a:lvl5pPr>
            <a:lvl6pPr marL="0" indent="0" algn="l">
              <a:lnSpc>
                <a:spcPct val="95000"/>
              </a:lnSpc>
              <a:spcBef>
                <a:spcPts val="0"/>
              </a:spcBef>
              <a:spcAft>
                <a:spcPts val="0"/>
              </a:spcAft>
              <a:buNone/>
              <a:defRPr sz="70160">
                <a:solidFill>
                  <a:schemeClr val="bg1"/>
                </a:solidFill>
              </a:defRPr>
            </a:lvl6pPr>
            <a:lvl7pPr marL="0" indent="0" algn="l">
              <a:lnSpc>
                <a:spcPct val="95000"/>
              </a:lnSpc>
              <a:spcBef>
                <a:spcPts val="0"/>
              </a:spcBef>
              <a:spcAft>
                <a:spcPts val="0"/>
              </a:spcAft>
              <a:buNone/>
              <a:defRPr sz="70160">
                <a:solidFill>
                  <a:schemeClr val="bg1"/>
                </a:solidFill>
              </a:defRPr>
            </a:lvl7pPr>
            <a:lvl8pPr marL="0" indent="0" algn="l">
              <a:lnSpc>
                <a:spcPct val="95000"/>
              </a:lnSpc>
              <a:spcBef>
                <a:spcPts val="0"/>
              </a:spcBef>
              <a:spcAft>
                <a:spcPts val="0"/>
              </a:spcAft>
              <a:buNone/>
              <a:defRPr sz="70160">
                <a:solidFill>
                  <a:schemeClr val="bg1"/>
                </a:solidFill>
              </a:defRPr>
            </a:lvl8pPr>
            <a:lvl9pPr marL="0" indent="0" algn="l">
              <a:lnSpc>
                <a:spcPct val="95000"/>
              </a:lnSpc>
              <a:spcBef>
                <a:spcPts val="0"/>
              </a:spcBef>
              <a:spcAft>
                <a:spcPts val="0"/>
              </a:spcAft>
              <a:buNone/>
              <a:defRPr sz="70160">
                <a:solidFill>
                  <a:schemeClr val="bg1"/>
                </a:solidFill>
              </a:defRPr>
            </a:lvl9pPr>
          </a:lstStyle>
          <a:p>
            <a:r>
              <a:rPr lang="en-GB"/>
              <a:t>0</a:t>
            </a:r>
            <a:endParaRPr lang="en-GB" dirty="0"/>
          </a:p>
        </p:txBody>
      </p:sp>
    </p:spTree>
    <p:extLst>
      <p:ext uri="{BB962C8B-B14F-4D97-AF65-F5344CB8AC3E}">
        <p14:creationId xmlns:p14="http://schemas.microsoft.com/office/powerpoint/2010/main" val="1210266359"/>
      </p:ext>
    </p:extLst>
  </p:cSld>
  <p:clrMapOvr>
    <a:overrideClrMapping bg1="lt1" tx1="dk1" bg2="lt2" tx2="dk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Section Header Orange Manual">
    <p:bg>
      <p:bgPr>
        <a:solidFill>
          <a:srgbClr val="D04A0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CB17765-32A3-D546-BB25-D075B9BC6315}"/>
              </a:ext>
            </a:extLst>
          </p:cNvPr>
          <p:cNvSpPr>
            <a:spLocks noGrp="1"/>
          </p:cNvSpPr>
          <p:nvPr>
            <p:ph type="title" hasCustomPrompt="1"/>
          </p:nvPr>
        </p:nvSpPr>
        <p:spPr>
          <a:xfrm>
            <a:off x="377984" y="712789"/>
            <a:ext cx="907161" cy="2566531"/>
          </a:xfrm>
        </p:spPr>
        <p:txBody>
          <a:bodyPr tIns="0" anchor="b" anchorCtr="0">
            <a:noAutofit/>
          </a:bodyPr>
          <a:lstStyle>
            <a:lvl1pPr>
              <a:lnSpc>
                <a:spcPct val="80000"/>
              </a:lnSpc>
              <a:defRPr sz="17930" b="0">
                <a:solidFill>
                  <a:schemeClr val="bg1"/>
                </a:solidFill>
                <a:latin typeface="+mn-lt"/>
              </a:defRPr>
            </a:lvl1pPr>
          </a:lstStyle>
          <a:p>
            <a:r>
              <a:rPr lang="en-GB"/>
              <a:t>0</a:t>
            </a:r>
            <a:endParaRPr lang="en-GB" dirty="0"/>
          </a:p>
        </p:txBody>
      </p:sp>
    </p:spTree>
    <p:extLst>
      <p:ext uri="{BB962C8B-B14F-4D97-AF65-F5344CB8AC3E}">
        <p14:creationId xmlns:p14="http://schemas.microsoft.com/office/powerpoint/2010/main" val="237858898"/>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Section Header Red Manual">
    <p:bg>
      <p:bgPr>
        <a:solidFill>
          <a:srgbClr val="E0301E"/>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D9E7343-3AB1-C243-B29E-A7605E899A78}"/>
              </a:ext>
            </a:extLst>
          </p:cNvPr>
          <p:cNvSpPr>
            <a:spLocks noGrp="1"/>
          </p:cNvSpPr>
          <p:nvPr>
            <p:ph type="title" hasCustomPrompt="1"/>
          </p:nvPr>
        </p:nvSpPr>
        <p:spPr>
          <a:xfrm>
            <a:off x="377984" y="712789"/>
            <a:ext cx="907161" cy="2566531"/>
          </a:xfrm>
        </p:spPr>
        <p:txBody>
          <a:bodyPr anchor="b" anchorCtr="0">
            <a:noAutofit/>
          </a:bodyPr>
          <a:lstStyle>
            <a:lvl1pPr>
              <a:lnSpc>
                <a:spcPct val="80000"/>
              </a:lnSpc>
              <a:defRPr sz="17930" b="0">
                <a:solidFill>
                  <a:schemeClr val="bg1"/>
                </a:solidFill>
                <a:latin typeface="+mn-lt"/>
              </a:defRPr>
            </a:lvl1pPr>
          </a:lstStyle>
          <a:p>
            <a:r>
              <a:rPr lang="en-GB"/>
              <a:t>0</a:t>
            </a:r>
            <a:endParaRPr lang="en-GB" dirty="0"/>
          </a:p>
        </p:txBody>
      </p:sp>
    </p:spTree>
    <p:extLst>
      <p:ext uri="{BB962C8B-B14F-4D97-AF65-F5344CB8AC3E}">
        <p14:creationId xmlns:p14="http://schemas.microsoft.com/office/powerpoint/2010/main" val="255892644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Section Header Rose Manual">
    <p:bg>
      <p:bgPr>
        <a:solidFill>
          <a:srgbClr val="DB536A"/>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19FE69D-6E6B-1A41-A9CD-4FC4DE8E04C2}"/>
              </a:ext>
            </a:extLst>
          </p:cNvPr>
          <p:cNvSpPr>
            <a:spLocks noGrp="1"/>
          </p:cNvSpPr>
          <p:nvPr>
            <p:ph type="title" hasCustomPrompt="1"/>
          </p:nvPr>
        </p:nvSpPr>
        <p:spPr>
          <a:xfrm>
            <a:off x="377984" y="712789"/>
            <a:ext cx="907161" cy="2566531"/>
          </a:xfrm>
        </p:spPr>
        <p:txBody>
          <a:bodyPr anchor="b" anchorCtr="0">
            <a:noAutofit/>
          </a:bodyPr>
          <a:lstStyle>
            <a:lvl1pPr>
              <a:lnSpc>
                <a:spcPct val="80000"/>
              </a:lnSpc>
              <a:defRPr sz="17930" b="0">
                <a:solidFill>
                  <a:schemeClr val="bg1"/>
                </a:solidFill>
                <a:latin typeface="+mn-lt"/>
              </a:defRPr>
            </a:lvl1pPr>
          </a:lstStyle>
          <a:p>
            <a:r>
              <a:rPr lang="en-GB"/>
              <a:t>0</a:t>
            </a:r>
            <a:endParaRPr lang="en-GB" dirty="0"/>
          </a:p>
        </p:txBody>
      </p:sp>
    </p:spTree>
    <p:extLst>
      <p:ext uri="{BB962C8B-B14F-4D97-AF65-F5344CB8AC3E}">
        <p14:creationId xmlns:p14="http://schemas.microsoft.com/office/powerpoint/2010/main" val="168671701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Section Header Grey Manual">
    <p:bg>
      <p:bgPr>
        <a:solidFill>
          <a:srgbClr val="464646"/>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3AC8048-E9B9-2540-84CB-38BF619FF25A}"/>
              </a:ext>
            </a:extLst>
          </p:cNvPr>
          <p:cNvSpPr>
            <a:spLocks noGrp="1"/>
          </p:cNvSpPr>
          <p:nvPr>
            <p:ph type="title" hasCustomPrompt="1"/>
          </p:nvPr>
        </p:nvSpPr>
        <p:spPr>
          <a:xfrm>
            <a:off x="377984" y="712789"/>
            <a:ext cx="907161" cy="2566531"/>
          </a:xfrm>
        </p:spPr>
        <p:txBody>
          <a:bodyPr anchor="b" anchorCtr="0">
            <a:noAutofit/>
          </a:bodyPr>
          <a:lstStyle>
            <a:lvl1pPr>
              <a:lnSpc>
                <a:spcPct val="80000"/>
              </a:lnSpc>
              <a:defRPr sz="17930" b="0">
                <a:solidFill>
                  <a:schemeClr val="bg1"/>
                </a:solidFill>
                <a:latin typeface="+mn-lt"/>
              </a:defRPr>
            </a:lvl1pPr>
          </a:lstStyle>
          <a:p>
            <a:r>
              <a:rPr lang="en-GB"/>
              <a:t>0</a:t>
            </a:r>
            <a:endParaRPr lang="en-GB" dirty="0"/>
          </a:p>
        </p:txBody>
      </p:sp>
    </p:spTree>
    <p:extLst>
      <p:ext uri="{BB962C8B-B14F-4D97-AF65-F5344CB8AC3E}">
        <p14:creationId xmlns:p14="http://schemas.microsoft.com/office/powerpoint/2010/main" val="38744447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dirty="0"/>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GB"/>
              <a:t>[Slide title]</a:t>
            </a:r>
            <a:endParaRPr lang="en-GB" dirty="0"/>
          </a:p>
        </p:txBody>
      </p:sp>
    </p:spTree>
    <p:extLst>
      <p:ext uri="{BB962C8B-B14F-4D97-AF65-F5344CB8AC3E}">
        <p14:creationId xmlns:p14="http://schemas.microsoft.com/office/powerpoint/2010/main" val="15315883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9882410"/>
            <a:ext cx="5219997" cy="809403"/>
          </a:xfrm>
          <a:prstGeom prst="rect">
            <a:avLst/>
          </a:prstGeom>
          <a:solidFill>
            <a:schemeClr val="bg1"/>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Tree>
    <p:extLst>
      <p:ext uri="{BB962C8B-B14F-4D97-AF65-F5344CB8AC3E}">
        <p14:creationId xmlns:p14="http://schemas.microsoft.com/office/powerpoint/2010/main" val="3079579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All Grey">
    <p:bg>
      <p:bgPr>
        <a:solidFill>
          <a:srgbClr val="464646"/>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77986" y="712788"/>
            <a:ext cx="4459683" cy="3920333"/>
          </a:xfrm>
        </p:spPr>
        <p:txBody>
          <a:bodyPr anchor="b" anchorCtr="0">
            <a:normAutofit/>
          </a:bodyPr>
          <a:lstStyle>
            <a:lvl1pPr algn="l">
              <a:lnSpc>
                <a:spcPct val="85000"/>
              </a:lnSpc>
              <a:defRPr sz="6860">
                <a:solidFill>
                  <a:schemeClr val="bg1"/>
                </a:solidFill>
              </a:defRPr>
            </a:lvl1pPr>
          </a:lstStyle>
          <a:p>
            <a:r>
              <a:rPr lang="en-GB"/>
              <a:t>[Presentation title]</a:t>
            </a:r>
            <a:endParaRPr lang="en-GB" dirty="0"/>
          </a:p>
        </p:txBody>
      </p:sp>
      <p:sp>
        <p:nvSpPr>
          <p:cNvPr id="6" name="Subtitle 2">
            <a:extLst>
              <a:ext uri="{FF2B5EF4-FFF2-40B4-BE49-F238E27FC236}">
                <a16:creationId xmlns:a16="http://schemas.microsoft.com/office/drawing/2014/main" id="{A0BB2B18-6E64-DC4A-839C-64D89383DBCC}"/>
              </a:ext>
            </a:extLst>
          </p:cNvPr>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8" name="Picture 7">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52839" y="8802290"/>
            <a:ext cx="1636776" cy="1351184"/>
          </a:xfrm>
          <a:prstGeom prst="rect">
            <a:avLst/>
          </a:prstGeom>
        </p:spPr>
      </p:pic>
    </p:spTree>
    <p:extLst>
      <p:ext uri="{BB962C8B-B14F-4D97-AF65-F5344CB8AC3E}">
        <p14:creationId xmlns:p14="http://schemas.microsoft.com/office/powerpoint/2010/main" val="3917376436"/>
      </p:ext>
    </p:extLst>
  </p:cSld>
  <p:clrMapOvr>
    <a:overrideClrMapping bg1="lt1" tx1="dk1" bg2="lt2" tx2="dk2" accent1="accent1" accent2="accent2" accent3="accent3" accent4="accent4" accent5="accent5" accent6="accent6" hlink="hlink" folHlink="folHlink"/>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Thank You Dark">
    <p:bg>
      <p:bgPr>
        <a:solidFill>
          <a:srgbClr val="464646"/>
        </a:solidFill>
        <a:effectLst/>
      </p:bgPr>
    </p:bg>
    <p:spTree>
      <p:nvGrpSpPr>
        <p:cNvPr id="1" name=""/>
        <p:cNvGrpSpPr/>
        <p:nvPr/>
      </p:nvGrpSpPr>
      <p:grpSpPr>
        <a:xfrm>
          <a:off x="0" y="0"/>
          <a:ext cx="0" cy="0"/>
          <a:chOff x="0" y="0"/>
          <a:chExt cx="0" cy="0"/>
        </a:xfrm>
      </p:grpSpPr>
      <p:sp>
        <p:nvSpPr>
          <p:cNvPr id="14" name="Rectangle 13"/>
          <p:cNvSpPr/>
          <p:nvPr/>
        </p:nvSpPr>
        <p:spPr bwMode="hidden">
          <a:xfrm>
            <a:off x="1" y="7702929"/>
            <a:ext cx="7559675" cy="2988884"/>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2" name="Title 1"/>
          <p:cNvSpPr>
            <a:spLocks noGrp="1"/>
          </p:cNvSpPr>
          <p:nvPr>
            <p:ph type="ctrTitle" hasCustomPrompt="1"/>
          </p:nvPr>
        </p:nvSpPr>
        <p:spPr>
          <a:xfrm>
            <a:off x="377985" y="712789"/>
            <a:ext cx="3290624" cy="3920331"/>
          </a:xfrm>
        </p:spPr>
        <p:txBody>
          <a:bodyPr anchor="b" anchorCtr="0">
            <a:normAutofit/>
          </a:bodyPr>
          <a:lstStyle>
            <a:lvl1pPr algn="l">
              <a:lnSpc>
                <a:spcPct val="85000"/>
              </a:lnSpc>
              <a:defRPr sz="6860">
                <a:solidFill>
                  <a:schemeClr val="bg1"/>
                </a:solidFill>
              </a:defRPr>
            </a:lvl1pPr>
          </a:lstStyle>
          <a:p>
            <a:r>
              <a:rPr lang="en-GB"/>
              <a:t>Thank you</a:t>
            </a:r>
            <a:endParaRPr lang="en-GB" dirty="0"/>
          </a:p>
        </p:txBody>
      </p:sp>
      <p:sp>
        <p:nvSpPr>
          <p:cNvPr id="7" name="AutoShape 3"/>
          <p:cNvSpPr>
            <a:spLocks noChangeAspect="1" noChangeArrowheads="1" noTextEdit="1"/>
          </p:cNvSpPr>
          <p:nvPr/>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6" name="Text Placeholder 5"/>
          <p:cNvSpPr>
            <a:spLocks noGrp="1"/>
          </p:cNvSpPr>
          <p:nvPr>
            <p:ph type="body" sz="quarter" idx="10" hasCustomPrompt="1"/>
          </p:nvPr>
        </p:nvSpPr>
        <p:spPr>
          <a:xfrm>
            <a:off x="377984" y="8125779"/>
            <a:ext cx="6803708" cy="2138363"/>
          </a:xfrm>
        </p:spPr>
        <p:txBody>
          <a:bodyPr/>
          <a:lstStyle>
            <a:lvl1pPr marL="0">
              <a:lnSpc>
                <a:spcPct val="100000"/>
              </a:lnSpc>
              <a:spcBef>
                <a:spcPts val="0"/>
              </a:spcBef>
              <a:spcAft>
                <a:spcPts val="0"/>
              </a:spcAft>
              <a:buFontTx/>
              <a:buNone/>
              <a:defRPr sz="1559" b="0">
                <a:solidFill>
                  <a:schemeClr val="bg1"/>
                </a:solidFill>
              </a:defRPr>
            </a:lvl1pPr>
            <a:lvl2pPr marL="0">
              <a:lnSpc>
                <a:spcPct val="100000"/>
              </a:lnSpc>
              <a:spcBef>
                <a:spcPts val="0"/>
              </a:spcBef>
              <a:spcAft>
                <a:spcPts val="0"/>
              </a:spcAft>
              <a:buFontTx/>
              <a:buNone/>
              <a:defRPr sz="1559" b="0">
                <a:solidFill>
                  <a:schemeClr val="bg1"/>
                </a:solidFill>
              </a:defRPr>
            </a:lvl2pPr>
            <a:lvl3pPr marL="0" indent="0">
              <a:lnSpc>
                <a:spcPct val="100000"/>
              </a:lnSpc>
              <a:spcBef>
                <a:spcPts val="0"/>
              </a:spcBef>
              <a:spcAft>
                <a:spcPts val="0"/>
              </a:spcAft>
              <a:buFontTx/>
              <a:buNone/>
              <a:defRPr sz="1559" b="0">
                <a:solidFill>
                  <a:schemeClr val="bg1"/>
                </a:solidFill>
              </a:defRPr>
            </a:lvl3pPr>
            <a:lvl4pPr marL="0" indent="0">
              <a:lnSpc>
                <a:spcPct val="100000"/>
              </a:lnSpc>
              <a:spcBef>
                <a:spcPts val="0"/>
              </a:spcBef>
              <a:spcAft>
                <a:spcPts val="0"/>
              </a:spcAft>
              <a:buFontTx/>
              <a:buNone/>
              <a:defRPr sz="1559" b="0">
                <a:solidFill>
                  <a:schemeClr val="bg1"/>
                </a:solidFill>
              </a:defRPr>
            </a:lvl4pPr>
            <a:lvl5pPr marL="0" indent="0">
              <a:lnSpc>
                <a:spcPct val="100000"/>
              </a:lnSpc>
              <a:spcBef>
                <a:spcPts val="0"/>
              </a:spcBef>
              <a:spcAft>
                <a:spcPts val="0"/>
              </a:spcAft>
              <a:buFontTx/>
              <a:buNone/>
              <a:defRPr sz="1559" b="0">
                <a:solidFill>
                  <a:schemeClr val="bg1"/>
                </a:solidFill>
              </a:defRPr>
            </a:lvl5pPr>
            <a:lvl6pPr marL="0" indent="0">
              <a:lnSpc>
                <a:spcPct val="100000"/>
              </a:lnSpc>
              <a:spcBef>
                <a:spcPts val="0"/>
              </a:spcBef>
              <a:spcAft>
                <a:spcPts val="0"/>
              </a:spcAft>
              <a:buFontTx/>
              <a:buNone/>
              <a:defRPr sz="1559">
                <a:solidFill>
                  <a:schemeClr val="bg1"/>
                </a:solidFill>
              </a:defRPr>
            </a:lvl6pPr>
            <a:lvl7pPr marL="0" indent="0">
              <a:lnSpc>
                <a:spcPct val="100000"/>
              </a:lnSpc>
              <a:spcBef>
                <a:spcPts val="0"/>
              </a:spcBef>
              <a:spcAft>
                <a:spcPts val="0"/>
              </a:spcAft>
              <a:buFontTx/>
              <a:buNone/>
              <a:defRPr sz="1559">
                <a:solidFill>
                  <a:schemeClr val="bg1"/>
                </a:solidFill>
              </a:defRPr>
            </a:lvl7pPr>
            <a:lvl8pPr marL="0" indent="0">
              <a:lnSpc>
                <a:spcPct val="100000"/>
              </a:lnSpc>
              <a:spcBef>
                <a:spcPts val="0"/>
              </a:spcBef>
              <a:spcAft>
                <a:spcPts val="0"/>
              </a:spcAft>
              <a:buFontTx/>
              <a:buNone/>
              <a:defRPr sz="1559">
                <a:solidFill>
                  <a:schemeClr val="bg1"/>
                </a:solidFill>
              </a:defRPr>
            </a:lvl8pPr>
            <a:lvl9pPr marL="0" indent="0">
              <a:lnSpc>
                <a:spcPct val="100000"/>
              </a:lnSpc>
              <a:spcBef>
                <a:spcPts val="0"/>
              </a:spcBef>
              <a:spcAft>
                <a:spcPts val="0"/>
              </a:spcAft>
              <a:buFontTx/>
              <a:buNone/>
              <a:defRPr sz="1559">
                <a:solidFill>
                  <a:schemeClr val="bg1"/>
                </a:solidFill>
              </a:defRPr>
            </a:lvl9pPr>
          </a:lstStyle>
          <a:p>
            <a:pPr lvl="0"/>
            <a:r>
              <a:rPr lang="en-GB"/>
              <a:t>[Legal]</a:t>
            </a:r>
            <a:endParaRPr lang="en-GB" dirty="0"/>
          </a:p>
        </p:txBody>
      </p:sp>
      <p:sp>
        <p:nvSpPr>
          <p:cNvPr id="9" name="AutoShape 3"/>
          <p:cNvSpPr>
            <a:spLocks noChangeAspect="1" noChangeArrowheads="1" noTextEdit="1"/>
          </p:cNvSpPr>
          <p:nvPr userDrawn="1"/>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4" name="TextBox 3">
            <a:extLst>
              <a:ext uri="{FF2B5EF4-FFF2-40B4-BE49-F238E27FC236}">
                <a16:creationId xmlns:a16="http://schemas.microsoft.com/office/drawing/2014/main" id="{97A53FBC-337E-0D4B-8811-6E0EEC0A9293}"/>
              </a:ext>
            </a:extLst>
          </p:cNvPr>
          <p:cNvSpPr txBox="1"/>
          <p:nvPr userDrawn="1"/>
        </p:nvSpPr>
        <p:spPr>
          <a:xfrm>
            <a:off x="377985" y="6842762"/>
            <a:ext cx="3290624" cy="570230"/>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GB" sz="1559" dirty="0">
                <a:solidFill>
                  <a:schemeClr val="bg1"/>
                </a:solidFill>
              </a:rPr>
              <a:t>pwc.com</a:t>
            </a:r>
          </a:p>
        </p:txBody>
      </p:sp>
    </p:spTree>
    <p:extLst>
      <p:ext uri="{BB962C8B-B14F-4D97-AF65-F5344CB8AC3E}">
        <p14:creationId xmlns:p14="http://schemas.microsoft.com/office/powerpoint/2010/main" val="869499770"/>
      </p:ext>
    </p:extLst>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Thank You Light">
    <p:bg>
      <p:bgRef idx="1001">
        <a:schemeClr val="bg1"/>
      </p:bgRef>
    </p:bg>
    <p:spTree>
      <p:nvGrpSpPr>
        <p:cNvPr id="1" name=""/>
        <p:cNvGrpSpPr/>
        <p:nvPr/>
      </p:nvGrpSpPr>
      <p:grpSpPr>
        <a:xfrm>
          <a:off x="0" y="0"/>
          <a:ext cx="0" cy="0"/>
          <a:chOff x="0" y="0"/>
          <a:chExt cx="0" cy="0"/>
        </a:xfrm>
      </p:grpSpPr>
      <p:sp>
        <p:nvSpPr>
          <p:cNvPr id="14" name="Rectangle 13"/>
          <p:cNvSpPr/>
          <p:nvPr/>
        </p:nvSpPr>
        <p:spPr bwMode="hidden">
          <a:xfrm>
            <a:off x="1" y="7702929"/>
            <a:ext cx="7559675" cy="2988884"/>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2" name="Title 1"/>
          <p:cNvSpPr>
            <a:spLocks noGrp="1"/>
          </p:cNvSpPr>
          <p:nvPr>
            <p:ph type="ctrTitle" hasCustomPrompt="1"/>
          </p:nvPr>
        </p:nvSpPr>
        <p:spPr>
          <a:xfrm>
            <a:off x="377985" y="712788"/>
            <a:ext cx="3290623" cy="3920333"/>
          </a:xfrm>
        </p:spPr>
        <p:txBody>
          <a:bodyPr anchor="b" anchorCtr="0">
            <a:normAutofit/>
          </a:bodyPr>
          <a:lstStyle>
            <a:lvl1pPr algn="l">
              <a:lnSpc>
                <a:spcPct val="85000"/>
              </a:lnSpc>
              <a:defRPr sz="6860">
                <a:solidFill>
                  <a:schemeClr val="tx1"/>
                </a:solidFill>
              </a:defRPr>
            </a:lvl1pPr>
          </a:lstStyle>
          <a:p>
            <a:r>
              <a:rPr lang="en-GB"/>
              <a:t>Thank you</a:t>
            </a:r>
            <a:endParaRPr lang="en-GB" dirty="0"/>
          </a:p>
        </p:txBody>
      </p:sp>
      <p:sp>
        <p:nvSpPr>
          <p:cNvPr id="7" name="AutoShape 3"/>
          <p:cNvSpPr>
            <a:spLocks noChangeAspect="1" noChangeArrowheads="1" noTextEdit="1"/>
          </p:cNvSpPr>
          <p:nvPr/>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6" name="Text Placeholder 5"/>
          <p:cNvSpPr>
            <a:spLocks noGrp="1"/>
          </p:cNvSpPr>
          <p:nvPr>
            <p:ph type="body" sz="quarter" idx="10" hasCustomPrompt="1"/>
          </p:nvPr>
        </p:nvSpPr>
        <p:spPr>
          <a:xfrm>
            <a:off x="377984" y="8125779"/>
            <a:ext cx="6803708" cy="2138363"/>
          </a:xfrm>
        </p:spPr>
        <p:txBody>
          <a:bodyPr/>
          <a:lstStyle>
            <a:lvl1pPr marL="0">
              <a:lnSpc>
                <a:spcPct val="100000"/>
              </a:lnSpc>
              <a:spcBef>
                <a:spcPts val="0"/>
              </a:spcBef>
              <a:spcAft>
                <a:spcPts val="0"/>
              </a:spcAft>
              <a:buFontTx/>
              <a:buNone/>
              <a:defRPr sz="1559" b="0">
                <a:solidFill>
                  <a:schemeClr val="bg1"/>
                </a:solidFill>
              </a:defRPr>
            </a:lvl1pPr>
            <a:lvl2pPr marL="0">
              <a:lnSpc>
                <a:spcPct val="100000"/>
              </a:lnSpc>
              <a:spcBef>
                <a:spcPts val="0"/>
              </a:spcBef>
              <a:spcAft>
                <a:spcPts val="0"/>
              </a:spcAft>
              <a:buFontTx/>
              <a:buNone/>
              <a:defRPr sz="1559" b="0">
                <a:solidFill>
                  <a:schemeClr val="bg1"/>
                </a:solidFill>
              </a:defRPr>
            </a:lvl2pPr>
            <a:lvl3pPr marL="0" indent="0">
              <a:lnSpc>
                <a:spcPct val="100000"/>
              </a:lnSpc>
              <a:spcBef>
                <a:spcPts val="0"/>
              </a:spcBef>
              <a:spcAft>
                <a:spcPts val="0"/>
              </a:spcAft>
              <a:buFontTx/>
              <a:buNone/>
              <a:defRPr sz="1559" b="0">
                <a:solidFill>
                  <a:schemeClr val="bg1"/>
                </a:solidFill>
              </a:defRPr>
            </a:lvl3pPr>
            <a:lvl4pPr marL="0" indent="0">
              <a:lnSpc>
                <a:spcPct val="100000"/>
              </a:lnSpc>
              <a:spcBef>
                <a:spcPts val="0"/>
              </a:spcBef>
              <a:spcAft>
                <a:spcPts val="0"/>
              </a:spcAft>
              <a:buFontTx/>
              <a:buNone/>
              <a:defRPr sz="1559" b="0">
                <a:solidFill>
                  <a:schemeClr val="bg1"/>
                </a:solidFill>
              </a:defRPr>
            </a:lvl4pPr>
            <a:lvl5pPr marL="0" indent="0">
              <a:lnSpc>
                <a:spcPct val="100000"/>
              </a:lnSpc>
              <a:spcBef>
                <a:spcPts val="0"/>
              </a:spcBef>
              <a:spcAft>
                <a:spcPts val="0"/>
              </a:spcAft>
              <a:buFontTx/>
              <a:buNone/>
              <a:defRPr sz="1559" b="0">
                <a:solidFill>
                  <a:schemeClr val="bg1"/>
                </a:solidFill>
              </a:defRPr>
            </a:lvl5pPr>
            <a:lvl6pPr marL="0" indent="0">
              <a:lnSpc>
                <a:spcPct val="100000"/>
              </a:lnSpc>
              <a:spcBef>
                <a:spcPts val="0"/>
              </a:spcBef>
              <a:spcAft>
                <a:spcPts val="0"/>
              </a:spcAft>
              <a:buFontTx/>
              <a:buNone/>
              <a:defRPr sz="1559">
                <a:solidFill>
                  <a:schemeClr val="bg1"/>
                </a:solidFill>
              </a:defRPr>
            </a:lvl6pPr>
            <a:lvl7pPr marL="0" indent="0">
              <a:lnSpc>
                <a:spcPct val="100000"/>
              </a:lnSpc>
              <a:spcBef>
                <a:spcPts val="0"/>
              </a:spcBef>
              <a:spcAft>
                <a:spcPts val="0"/>
              </a:spcAft>
              <a:buFontTx/>
              <a:buNone/>
              <a:defRPr sz="1559">
                <a:solidFill>
                  <a:schemeClr val="bg1"/>
                </a:solidFill>
              </a:defRPr>
            </a:lvl7pPr>
            <a:lvl8pPr marL="0" indent="0">
              <a:lnSpc>
                <a:spcPct val="100000"/>
              </a:lnSpc>
              <a:spcBef>
                <a:spcPts val="0"/>
              </a:spcBef>
              <a:spcAft>
                <a:spcPts val="0"/>
              </a:spcAft>
              <a:buFontTx/>
              <a:buNone/>
              <a:defRPr sz="1559">
                <a:solidFill>
                  <a:schemeClr val="bg1"/>
                </a:solidFill>
              </a:defRPr>
            </a:lvl8pPr>
            <a:lvl9pPr marL="0" indent="0">
              <a:lnSpc>
                <a:spcPct val="100000"/>
              </a:lnSpc>
              <a:spcBef>
                <a:spcPts val="0"/>
              </a:spcBef>
              <a:spcAft>
                <a:spcPts val="0"/>
              </a:spcAft>
              <a:buFontTx/>
              <a:buNone/>
              <a:defRPr sz="1559">
                <a:solidFill>
                  <a:schemeClr val="bg1"/>
                </a:solidFill>
              </a:defRPr>
            </a:lvl9pPr>
          </a:lstStyle>
          <a:p>
            <a:pPr lvl="0"/>
            <a:r>
              <a:rPr lang="en-GB"/>
              <a:t>[Legal]</a:t>
            </a:r>
            <a:endParaRPr lang="en-GB" dirty="0"/>
          </a:p>
        </p:txBody>
      </p:sp>
      <p:sp>
        <p:nvSpPr>
          <p:cNvPr id="9" name="AutoShape 3"/>
          <p:cNvSpPr>
            <a:spLocks noChangeAspect="1" noChangeArrowheads="1" noTextEdit="1"/>
          </p:cNvSpPr>
          <p:nvPr userDrawn="1"/>
        </p:nvSpPr>
        <p:spPr bwMode="auto">
          <a:xfrm>
            <a:off x="3307359" y="2"/>
            <a:ext cx="4252317" cy="1069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6918" tIns="53459" rIns="106918" bIns="53459" numCol="1" anchor="t" anchorCtr="0" compatLnSpc="1">
            <a:prstTxWarp prst="textNoShape">
              <a:avLst/>
            </a:prstTxWarp>
          </a:bodyPr>
          <a:lstStyle/>
          <a:p>
            <a:endParaRPr lang="en-GB" sz="2106" dirty="0"/>
          </a:p>
        </p:txBody>
      </p:sp>
      <p:sp>
        <p:nvSpPr>
          <p:cNvPr id="11" name="TextBox 10">
            <a:extLst>
              <a:ext uri="{FF2B5EF4-FFF2-40B4-BE49-F238E27FC236}">
                <a16:creationId xmlns:a16="http://schemas.microsoft.com/office/drawing/2014/main" id="{18776BAD-F3BE-6648-8D3E-3ECF66E50703}"/>
              </a:ext>
            </a:extLst>
          </p:cNvPr>
          <p:cNvSpPr txBox="1"/>
          <p:nvPr userDrawn="1"/>
        </p:nvSpPr>
        <p:spPr>
          <a:xfrm>
            <a:off x="377985" y="6842762"/>
            <a:ext cx="3290624" cy="570230"/>
          </a:xfrm>
          <a:prstGeom prst="rect">
            <a:avLst/>
          </a:prstGeom>
          <a:noFill/>
        </p:spPr>
        <p:txBody>
          <a:bodyPr wrap="square" lIns="0" tIns="0" rIns="0" bIns="0" rtlCol="0">
            <a:noAutofit/>
          </a:bodyPr>
          <a:lstStyle/>
          <a:p>
            <a:pPr marL="0" indent="0">
              <a:lnSpc>
                <a:spcPct val="100000"/>
              </a:lnSpc>
              <a:spcBef>
                <a:spcPts val="0"/>
              </a:spcBef>
              <a:buSzPct val="100000"/>
              <a:buFont typeface="Arial"/>
              <a:buNone/>
            </a:pPr>
            <a:r>
              <a:rPr lang="en-GB" sz="1559" dirty="0">
                <a:solidFill>
                  <a:schemeClr val="tx1"/>
                </a:solidFill>
              </a:rPr>
              <a:t>pwc.com</a:t>
            </a:r>
          </a:p>
        </p:txBody>
      </p:sp>
    </p:spTree>
    <p:extLst>
      <p:ext uri="{BB962C8B-B14F-4D97-AF65-F5344CB8AC3E}">
        <p14:creationId xmlns:p14="http://schemas.microsoft.com/office/powerpoint/2010/main" val="327065129"/>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All Whit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77986" y="712791"/>
            <a:ext cx="4459683" cy="3920330"/>
          </a:xfrm>
        </p:spPr>
        <p:txBody>
          <a:bodyPr anchor="b" anchorCtr="0">
            <a:normAutofit/>
          </a:bodyPr>
          <a:lstStyle>
            <a:lvl1pPr algn="l">
              <a:lnSpc>
                <a:spcPct val="85000"/>
              </a:lnSpc>
              <a:defRPr sz="6860">
                <a:solidFill>
                  <a:schemeClr val="tx1"/>
                </a:solidFill>
              </a:defRPr>
            </a:lvl1pPr>
          </a:lstStyle>
          <a:p>
            <a:r>
              <a:rPr lang="en-GB"/>
              <a:t>[Presentation title]</a:t>
            </a:r>
            <a:endParaRPr lang="en-GB" dirty="0"/>
          </a:p>
        </p:txBody>
      </p:sp>
      <p:sp>
        <p:nvSpPr>
          <p:cNvPr id="7" name="Subtitle 2">
            <a:extLst>
              <a:ext uri="{FF2B5EF4-FFF2-40B4-BE49-F238E27FC236}">
                <a16:creationId xmlns:a16="http://schemas.microsoft.com/office/drawing/2014/main" id="{4DD7EA9A-767F-4546-A458-D2C3C7EDBD79}"/>
              </a:ext>
            </a:extLst>
          </p:cNvPr>
          <p:cNvSpPr>
            <a:spLocks noGrp="1"/>
          </p:cNvSpPr>
          <p:nvPr>
            <p:ph type="subTitle" idx="1" hasCustomPrompt="1"/>
          </p:nvPr>
        </p:nvSpPr>
        <p:spPr>
          <a:xfrm>
            <a:off x="377985" y="5916136"/>
            <a:ext cx="3290626" cy="926624"/>
          </a:xfrm>
        </p:spPr>
        <p:txBody>
          <a:bodyPr/>
          <a:lstStyle>
            <a:lvl1pPr marL="0" indent="0" algn="l">
              <a:lnSpc>
                <a:spcPct val="100000"/>
              </a:lnSpc>
              <a:spcBef>
                <a:spcPts val="0"/>
              </a:spcBef>
              <a:spcAft>
                <a:spcPts val="0"/>
              </a:spcAft>
              <a:buNone/>
              <a:defRPr sz="1872" b="0">
                <a:solidFill>
                  <a:schemeClr val="tx1"/>
                </a:solidFill>
              </a:defRPr>
            </a:lvl1pPr>
            <a:lvl2pPr marL="0" indent="0" algn="l">
              <a:lnSpc>
                <a:spcPct val="100000"/>
              </a:lnSpc>
              <a:spcBef>
                <a:spcPts val="0"/>
              </a:spcBef>
              <a:spcAft>
                <a:spcPts val="0"/>
              </a:spcAft>
              <a:buNone/>
              <a:defRPr sz="1872">
                <a:solidFill>
                  <a:schemeClr val="tx1"/>
                </a:solidFill>
              </a:defRPr>
            </a:lvl2pPr>
            <a:lvl3pPr marL="0" indent="0" algn="l">
              <a:lnSpc>
                <a:spcPct val="100000"/>
              </a:lnSpc>
              <a:spcBef>
                <a:spcPts val="0"/>
              </a:spcBef>
              <a:spcAft>
                <a:spcPts val="0"/>
              </a:spcAft>
              <a:buNone/>
              <a:defRPr sz="1872">
                <a:solidFill>
                  <a:schemeClr val="tx1"/>
                </a:solidFill>
              </a:defRPr>
            </a:lvl3pPr>
            <a:lvl4pPr marL="0" indent="0" algn="l">
              <a:lnSpc>
                <a:spcPct val="100000"/>
              </a:lnSpc>
              <a:spcBef>
                <a:spcPts val="0"/>
              </a:spcBef>
              <a:spcAft>
                <a:spcPts val="0"/>
              </a:spcAft>
              <a:buNone/>
              <a:defRPr sz="1872">
                <a:solidFill>
                  <a:schemeClr val="tx1"/>
                </a:solidFill>
              </a:defRPr>
            </a:lvl4pPr>
            <a:lvl5pPr marL="0" indent="0" algn="l">
              <a:lnSpc>
                <a:spcPct val="100000"/>
              </a:lnSpc>
              <a:spcBef>
                <a:spcPts val="0"/>
              </a:spcBef>
              <a:spcAft>
                <a:spcPts val="0"/>
              </a:spcAft>
              <a:buNone/>
              <a:defRPr sz="1872">
                <a:solidFill>
                  <a:schemeClr val="tx1"/>
                </a:solidFill>
              </a:defRPr>
            </a:lvl5pPr>
            <a:lvl6pPr marL="0" indent="0" algn="l">
              <a:lnSpc>
                <a:spcPct val="100000"/>
              </a:lnSpc>
              <a:spcBef>
                <a:spcPts val="0"/>
              </a:spcBef>
              <a:spcAft>
                <a:spcPts val="0"/>
              </a:spcAft>
              <a:buNone/>
              <a:defRPr sz="1872">
                <a:solidFill>
                  <a:schemeClr val="tx1"/>
                </a:solidFill>
              </a:defRPr>
            </a:lvl6pPr>
            <a:lvl7pPr marL="0" indent="0" algn="l">
              <a:lnSpc>
                <a:spcPct val="100000"/>
              </a:lnSpc>
              <a:spcBef>
                <a:spcPts val="0"/>
              </a:spcBef>
              <a:spcAft>
                <a:spcPts val="0"/>
              </a:spcAft>
              <a:buNone/>
              <a:defRPr sz="1872">
                <a:solidFill>
                  <a:schemeClr val="tx1"/>
                </a:solidFill>
              </a:defRPr>
            </a:lvl7pPr>
            <a:lvl8pPr marL="0" indent="0" algn="l">
              <a:lnSpc>
                <a:spcPct val="100000"/>
              </a:lnSpc>
              <a:spcBef>
                <a:spcPts val="0"/>
              </a:spcBef>
              <a:spcAft>
                <a:spcPts val="0"/>
              </a:spcAft>
              <a:buNone/>
              <a:defRPr sz="1872">
                <a:solidFill>
                  <a:schemeClr val="tx1"/>
                </a:solidFill>
              </a:defRPr>
            </a:lvl8pPr>
            <a:lvl9pPr marL="0" indent="0" algn="l">
              <a:lnSpc>
                <a:spcPct val="100000"/>
              </a:lnSpc>
              <a:spcBef>
                <a:spcPts val="0"/>
              </a:spcBef>
              <a:spcAft>
                <a:spcPts val="0"/>
              </a:spcAft>
              <a:buNone/>
              <a:defRPr sz="1872">
                <a:solidFill>
                  <a:schemeClr val="tx1"/>
                </a:solidFill>
              </a:defRPr>
            </a:lvl9pPr>
          </a:lstStyle>
          <a:p>
            <a:r>
              <a:rPr lang="en-GB"/>
              <a:t>[Presentation subtitle]</a:t>
            </a:r>
            <a:endParaRPr lang="en-GB" dirty="0"/>
          </a:p>
        </p:txBody>
      </p:sp>
      <p:pic>
        <p:nvPicPr>
          <p:cNvPr id="6" name="Picture 5">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165576" y="8819257"/>
            <a:ext cx="1636776" cy="1351185"/>
          </a:xfrm>
          <a:prstGeom prst="rect">
            <a:avLst/>
          </a:prstGeom>
        </p:spPr>
      </p:pic>
    </p:spTree>
    <p:extLst>
      <p:ext uri="{BB962C8B-B14F-4D97-AF65-F5344CB8AC3E}">
        <p14:creationId xmlns:p14="http://schemas.microsoft.com/office/powerpoint/2010/main" val="3649151057"/>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13" name="Picture Placeholder 4"/>
          <p:cNvSpPr>
            <a:spLocks noGrp="1"/>
          </p:cNvSpPr>
          <p:nvPr>
            <p:ph type="pic" sz="quarter" idx="10"/>
          </p:nvPr>
        </p:nvSpPr>
        <p:spPr bwMode="hidden">
          <a:xfrm>
            <a:off x="4283893" y="2"/>
            <a:ext cx="3275782" cy="7133818"/>
          </a:xfrm>
          <a:solidFill>
            <a:srgbClr val="DEDEDE"/>
          </a:solidFill>
        </p:spPr>
        <p:txBody>
          <a:bodyPr anchor="ctr" anchorCtr="0"/>
          <a:lstStyle>
            <a:lvl1pPr algn="ctr">
              <a:defRPr sz="1559" b="0">
                <a:solidFill>
                  <a:schemeClr val="tx1"/>
                </a:solidFill>
              </a:defRPr>
            </a:lvl1pPr>
          </a:lstStyle>
          <a:p>
            <a:r>
              <a:rPr lang="en-GB" dirty="0"/>
              <a:t>Click icon to add picture</a:t>
            </a:r>
          </a:p>
        </p:txBody>
      </p:sp>
      <p:sp>
        <p:nvSpPr>
          <p:cNvPr id="9" name="Rectangle 8"/>
          <p:cNvSpPr/>
          <p:nvPr/>
        </p:nvSpPr>
        <p:spPr bwMode="hidden">
          <a:xfrm>
            <a:off x="1" y="2"/>
            <a:ext cx="4283892" cy="7133818"/>
          </a:xfrm>
          <a:prstGeom prst="rect">
            <a:avLst/>
          </a:prstGeom>
          <a:solidFill>
            <a:srgbClr val="464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10" name="Rectangle 9"/>
          <p:cNvSpPr/>
          <p:nvPr/>
        </p:nvSpPr>
        <p:spPr bwMode="hidden">
          <a:xfrm>
            <a:off x="1" y="7133818"/>
            <a:ext cx="4283892" cy="3557995"/>
          </a:xfrm>
          <a:prstGeom prst="rect">
            <a:avLst/>
          </a:pr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106" dirty="0"/>
          </a:p>
        </p:txBody>
      </p:sp>
      <p:sp>
        <p:nvSpPr>
          <p:cNvPr id="2" name="Title 1"/>
          <p:cNvSpPr>
            <a:spLocks noGrp="1"/>
          </p:cNvSpPr>
          <p:nvPr>
            <p:ph type="ctrTitle" hasCustomPrompt="1"/>
          </p:nvPr>
        </p:nvSpPr>
        <p:spPr>
          <a:xfrm>
            <a:off x="377984" y="712788"/>
            <a:ext cx="3290296" cy="3920333"/>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12" name="Subtitle 2">
            <a:extLst>
              <a:ext uri="{FF2B5EF4-FFF2-40B4-BE49-F238E27FC236}">
                <a16:creationId xmlns:a16="http://schemas.microsoft.com/office/drawing/2014/main" id="{EEA27FE9-F414-894E-B7EC-3BB5FD3CBF68}"/>
              </a:ext>
            </a:extLst>
          </p:cNvPr>
          <p:cNvSpPr>
            <a:spLocks noGrp="1"/>
          </p:cNvSpPr>
          <p:nvPr>
            <p:ph type="subTitle" idx="1" hasCustomPrompt="1"/>
          </p:nvPr>
        </p:nvSpPr>
        <p:spPr>
          <a:xfrm>
            <a:off x="377985" y="7840663"/>
            <a:ext cx="3290626"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4" name="Picture 13">
            <a:extLst>
              <a:ext uri="{FF2B5EF4-FFF2-40B4-BE49-F238E27FC236}">
                <a16:creationId xmlns:a16="http://schemas.microsoft.com/office/drawing/2014/main" id="{9C024489-97EC-1D48-A1FA-019C1228618C}"/>
              </a:ext>
            </a:extLst>
          </p:cNvPr>
          <p:cNvPicPr>
            <a:picLocks noChangeAspect="1"/>
          </p:cNvPicPr>
          <p:nvPr userDrawn="1"/>
        </p:nvPicPr>
        <p:blipFill>
          <a:blip r:embed="rId2"/>
          <a:stretch>
            <a:fillRect/>
          </a:stretch>
        </p:blipFill>
        <p:spPr bwMode="gray">
          <a:xfrm>
            <a:off x="5743461" y="8819257"/>
            <a:ext cx="1636776" cy="1351185"/>
          </a:xfrm>
          <a:prstGeom prst="rect">
            <a:avLst/>
          </a:prstGeom>
        </p:spPr>
      </p:pic>
    </p:spTree>
    <p:extLst>
      <p:ext uri="{BB962C8B-B14F-4D97-AF65-F5344CB8AC3E}">
        <p14:creationId xmlns:p14="http://schemas.microsoft.com/office/powerpoint/2010/main" val="3746488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Logo Shape Orange">
    <p:spTree>
      <p:nvGrpSpPr>
        <p:cNvPr id="1" name=""/>
        <p:cNvGrpSpPr/>
        <p:nvPr/>
      </p:nvGrpSpPr>
      <p:grpSpPr>
        <a:xfrm>
          <a:off x="0" y="0"/>
          <a:ext cx="0" cy="0"/>
          <a:chOff x="0" y="0"/>
          <a:chExt cx="0" cy="0"/>
        </a:xfrm>
      </p:grpSpPr>
      <p:sp>
        <p:nvSpPr>
          <p:cNvPr id="9" name="Picture Placeholder 4">
            <a:extLst>
              <a:ext uri="{FF2B5EF4-FFF2-40B4-BE49-F238E27FC236}">
                <a16:creationId xmlns:a16="http://schemas.microsoft.com/office/drawing/2014/main" id="{86E1CB07-AAEA-314E-A423-4B23728F274D}"/>
              </a:ext>
            </a:extLst>
          </p:cNvPr>
          <p:cNvSpPr>
            <a:spLocks noGrp="1"/>
          </p:cNvSpPr>
          <p:nvPr>
            <p:ph type="pic" sz="quarter" idx="10"/>
          </p:nvPr>
        </p:nvSpPr>
        <p:spPr bwMode="hidden">
          <a:xfrm>
            <a:off x="827509" y="3"/>
            <a:ext cx="6732166" cy="10691811"/>
          </a:xfrm>
          <a:solidFill>
            <a:srgbClr val="DEDEDE"/>
          </a:solidFill>
        </p:spPr>
        <p:txBody>
          <a:bodyPr rIns="1371600" anchor="ctr" anchorCtr="0"/>
          <a:lstStyle>
            <a:lvl1pPr algn="r">
              <a:defRPr sz="1559" b="0">
                <a:solidFill>
                  <a:schemeClr val="tx1"/>
                </a:solidFill>
              </a:defRPr>
            </a:lvl1pPr>
          </a:lstStyle>
          <a:p>
            <a:r>
              <a:rPr lang="en-GB" dirty="0"/>
              <a:t>Click icon to add picture</a:t>
            </a:r>
          </a:p>
        </p:txBody>
      </p:sp>
      <p:sp>
        <p:nvSpPr>
          <p:cNvPr id="12" name="Freeform: Shape 11">
            <a:extLst>
              <a:ext uri="{FF2B5EF4-FFF2-40B4-BE49-F238E27FC236}">
                <a16:creationId xmlns:a16="http://schemas.microsoft.com/office/drawing/2014/main" id="{ED7CC873-FA37-4A3B-A68F-BA24516A184F}"/>
              </a:ext>
            </a:extLst>
          </p:cNvPr>
          <p:cNvSpPr>
            <a:spLocks noChangeAspect="1"/>
          </p:cNvSpPr>
          <p:nvPr userDrawn="1"/>
        </p:nvSpPr>
        <p:spPr bwMode="white">
          <a:xfrm>
            <a:off x="-12275" y="-16852"/>
            <a:ext cx="6528417" cy="10708668"/>
          </a:xfrm>
          <a:custGeom>
            <a:avLst/>
            <a:gdLst>
              <a:gd name="connsiteX0" fmla="*/ 0 w 6126163"/>
              <a:gd name="connsiteY0" fmla="*/ 0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0" fmla="*/ 1396947 w 6126163"/>
              <a:gd name="connsiteY0" fmla="*/ 1529542 h 6858000"/>
              <a:gd name="connsiteX1" fmla="*/ 2381250 w 6126163"/>
              <a:gd name="connsiteY1" fmla="*/ 0 h 6858000"/>
              <a:gd name="connsiteX2" fmla="*/ 2381250 w 6126163"/>
              <a:gd name="connsiteY2" fmla="*/ 765175 h 6858000"/>
              <a:gd name="connsiteX3" fmla="*/ 3149601 w 6126163"/>
              <a:gd name="connsiteY3" fmla="*/ 765175 h 6858000"/>
              <a:gd name="connsiteX4" fmla="*/ 3149601 w 6126163"/>
              <a:gd name="connsiteY4" fmla="*/ 1957388 h 6858000"/>
              <a:gd name="connsiteX5" fmla="*/ 5132388 w 6126163"/>
              <a:gd name="connsiteY5" fmla="*/ 1957388 h 6858000"/>
              <a:gd name="connsiteX6" fmla="*/ 5132388 w 6126163"/>
              <a:gd name="connsiteY6" fmla="*/ 4899025 h 6858000"/>
              <a:gd name="connsiteX7" fmla="*/ 6126163 w 6126163"/>
              <a:gd name="connsiteY7" fmla="*/ 4899025 h 6858000"/>
              <a:gd name="connsiteX8" fmla="*/ 6126163 w 6126163"/>
              <a:gd name="connsiteY8" fmla="*/ 6858000 h 6858000"/>
              <a:gd name="connsiteX9" fmla="*/ 5132388 w 6126163"/>
              <a:gd name="connsiteY9" fmla="*/ 6858000 h 6858000"/>
              <a:gd name="connsiteX10" fmla="*/ 3149601 w 6126163"/>
              <a:gd name="connsiteY10" fmla="*/ 6858000 h 6858000"/>
              <a:gd name="connsiteX11" fmla="*/ 2381250 w 6126163"/>
              <a:gd name="connsiteY11" fmla="*/ 6858000 h 6858000"/>
              <a:gd name="connsiteX12" fmla="*/ 917576 w 6126163"/>
              <a:gd name="connsiteY12" fmla="*/ 6858000 h 6858000"/>
              <a:gd name="connsiteX13" fmla="*/ 0 w 6126163"/>
              <a:gd name="connsiteY13" fmla="*/ 6858000 h 6858000"/>
              <a:gd name="connsiteX14" fmla="*/ 1396947 w 6126163"/>
              <a:gd name="connsiteY14" fmla="*/ 1529542 h 6858000"/>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917576 w 6126163"/>
              <a:gd name="connsiteY12" fmla="*/ 6858001 h 6858001"/>
              <a:gd name="connsiteX13" fmla="*/ 0 w 6126163"/>
              <a:gd name="connsiteY13" fmla="*/ 6858001 h 6858001"/>
              <a:gd name="connsiteX14" fmla="*/ 1787004 w 6126163"/>
              <a:gd name="connsiteY14" fmla="*/ 0 h 6858001"/>
              <a:gd name="connsiteX0" fmla="*/ 1787004 w 6126163"/>
              <a:gd name="connsiteY0" fmla="*/ 0 h 6858001"/>
              <a:gd name="connsiteX1" fmla="*/ 2381250 w 6126163"/>
              <a:gd name="connsiteY1" fmla="*/ 1 h 6858001"/>
              <a:gd name="connsiteX2" fmla="*/ 2381250 w 6126163"/>
              <a:gd name="connsiteY2" fmla="*/ 765176 h 6858001"/>
              <a:gd name="connsiteX3" fmla="*/ 3149601 w 6126163"/>
              <a:gd name="connsiteY3" fmla="*/ 765176 h 6858001"/>
              <a:gd name="connsiteX4" fmla="*/ 3149601 w 6126163"/>
              <a:gd name="connsiteY4" fmla="*/ 1957389 h 6858001"/>
              <a:gd name="connsiteX5" fmla="*/ 5132388 w 6126163"/>
              <a:gd name="connsiteY5" fmla="*/ 1957389 h 6858001"/>
              <a:gd name="connsiteX6" fmla="*/ 5132388 w 6126163"/>
              <a:gd name="connsiteY6" fmla="*/ 4899026 h 6858001"/>
              <a:gd name="connsiteX7" fmla="*/ 6126163 w 6126163"/>
              <a:gd name="connsiteY7" fmla="*/ 4899026 h 6858001"/>
              <a:gd name="connsiteX8" fmla="*/ 6126163 w 6126163"/>
              <a:gd name="connsiteY8" fmla="*/ 6858001 h 6858001"/>
              <a:gd name="connsiteX9" fmla="*/ 5132388 w 6126163"/>
              <a:gd name="connsiteY9" fmla="*/ 6858001 h 6858001"/>
              <a:gd name="connsiteX10" fmla="*/ 3149601 w 6126163"/>
              <a:gd name="connsiteY10" fmla="*/ 6858001 h 6858001"/>
              <a:gd name="connsiteX11" fmla="*/ 2381250 w 6126163"/>
              <a:gd name="connsiteY11" fmla="*/ 6858001 h 6858001"/>
              <a:gd name="connsiteX12" fmla="*/ 0 w 6126163"/>
              <a:gd name="connsiteY12" fmla="*/ 6858001 h 6858001"/>
              <a:gd name="connsiteX13" fmla="*/ 1787004 w 6126163"/>
              <a:gd name="connsiteY13" fmla="*/ 0 h 6858001"/>
              <a:gd name="connsiteX0" fmla="*/ 0 w 4339159"/>
              <a:gd name="connsiteY0" fmla="*/ 0 h 6910443"/>
              <a:gd name="connsiteX1" fmla="*/ 594246 w 4339159"/>
              <a:gd name="connsiteY1" fmla="*/ 1 h 6910443"/>
              <a:gd name="connsiteX2" fmla="*/ 594246 w 4339159"/>
              <a:gd name="connsiteY2" fmla="*/ 765176 h 6910443"/>
              <a:gd name="connsiteX3" fmla="*/ 1362597 w 4339159"/>
              <a:gd name="connsiteY3" fmla="*/ 765176 h 6910443"/>
              <a:gd name="connsiteX4" fmla="*/ 1362597 w 4339159"/>
              <a:gd name="connsiteY4" fmla="*/ 1957389 h 6910443"/>
              <a:gd name="connsiteX5" fmla="*/ 3345384 w 4339159"/>
              <a:gd name="connsiteY5" fmla="*/ 1957389 h 6910443"/>
              <a:gd name="connsiteX6" fmla="*/ 3345384 w 4339159"/>
              <a:gd name="connsiteY6" fmla="*/ 4899026 h 6910443"/>
              <a:gd name="connsiteX7" fmla="*/ 4339159 w 4339159"/>
              <a:gd name="connsiteY7" fmla="*/ 4899026 h 6910443"/>
              <a:gd name="connsiteX8" fmla="*/ 4339159 w 4339159"/>
              <a:gd name="connsiteY8" fmla="*/ 6858001 h 6910443"/>
              <a:gd name="connsiteX9" fmla="*/ 3345384 w 4339159"/>
              <a:gd name="connsiteY9" fmla="*/ 6858001 h 6910443"/>
              <a:gd name="connsiteX10" fmla="*/ 1362597 w 4339159"/>
              <a:gd name="connsiteY10" fmla="*/ 6858001 h 6910443"/>
              <a:gd name="connsiteX11" fmla="*/ 594246 w 4339159"/>
              <a:gd name="connsiteY11" fmla="*/ 6858001 h 6910443"/>
              <a:gd name="connsiteX12" fmla="*/ 99781 w 4339159"/>
              <a:gd name="connsiteY12" fmla="*/ 6910443 h 6910443"/>
              <a:gd name="connsiteX13" fmla="*/ 0 w 4339159"/>
              <a:gd name="connsiteY13" fmla="*/ 0 h 6910443"/>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957389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5 w 4339160"/>
              <a:gd name="connsiteY5" fmla="*/ 1957389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36314 w 4339160"/>
              <a:gd name="connsiteY5" fmla="*/ 1564078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09101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27244 w 4339160"/>
              <a:gd name="connsiteY5" fmla="*/ 151163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36259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362598 w 4339160"/>
              <a:gd name="connsiteY4" fmla="*/ 1511636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61508 w 4339160"/>
              <a:gd name="connsiteY3" fmla="*/ 76517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798010 w 4339160"/>
              <a:gd name="connsiteY3" fmla="*/ 7826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582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765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0672 w 4339160"/>
              <a:gd name="connsiteY3" fmla="*/ 7704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798010 w 4339160"/>
              <a:gd name="connsiteY4" fmla="*/ 15203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0672 w 4339160"/>
              <a:gd name="connsiteY4" fmla="*/ 15142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4837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 name="connsiteX0" fmla="*/ 1 w 4339160"/>
              <a:gd name="connsiteY0" fmla="*/ 0 h 6858001"/>
              <a:gd name="connsiteX1" fmla="*/ 594247 w 4339160"/>
              <a:gd name="connsiteY1" fmla="*/ 1 h 6858001"/>
              <a:gd name="connsiteX2" fmla="*/ 594247 w 4339160"/>
              <a:gd name="connsiteY2" fmla="*/ 765176 h 6858001"/>
              <a:gd name="connsiteX3" fmla="*/ 1817003 w 4339160"/>
              <a:gd name="connsiteY3" fmla="*/ 764356 h 6858001"/>
              <a:gd name="connsiteX4" fmla="*/ 1817003 w 4339160"/>
              <a:gd name="connsiteY4" fmla="*/ 1502077 h 6858001"/>
              <a:gd name="connsiteX5" fmla="*/ 3345386 w 4339160"/>
              <a:gd name="connsiteY5" fmla="*/ 1502896 h 6858001"/>
              <a:gd name="connsiteX6" fmla="*/ 3345385 w 4339160"/>
              <a:gd name="connsiteY6" fmla="*/ 4899026 h 6858001"/>
              <a:gd name="connsiteX7" fmla="*/ 4339160 w 4339160"/>
              <a:gd name="connsiteY7" fmla="*/ 4899026 h 6858001"/>
              <a:gd name="connsiteX8" fmla="*/ 4339160 w 4339160"/>
              <a:gd name="connsiteY8" fmla="*/ 6858001 h 6858001"/>
              <a:gd name="connsiteX9" fmla="*/ 3345385 w 4339160"/>
              <a:gd name="connsiteY9" fmla="*/ 6858001 h 6858001"/>
              <a:gd name="connsiteX10" fmla="*/ 1362598 w 4339160"/>
              <a:gd name="connsiteY10" fmla="*/ 6858001 h 6858001"/>
              <a:gd name="connsiteX11" fmla="*/ 594247 w 4339160"/>
              <a:gd name="connsiteY11" fmla="*/ 6858001 h 6858001"/>
              <a:gd name="connsiteX12" fmla="*/ 0 w 4339160"/>
              <a:gd name="connsiteY12" fmla="*/ 6858001 h 6858001"/>
              <a:gd name="connsiteX13" fmla="*/ 1 w 4339160"/>
              <a:gd name="connsiteY13"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39160" h="6858001">
                <a:moveTo>
                  <a:pt x="1" y="0"/>
                </a:moveTo>
                <a:lnTo>
                  <a:pt x="594247" y="1"/>
                </a:lnTo>
                <a:lnTo>
                  <a:pt x="594247" y="765176"/>
                </a:lnTo>
                <a:lnTo>
                  <a:pt x="1817003" y="764356"/>
                </a:lnTo>
                <a:cubicBezTo>
                  <a:pt x="1814893" y="1014330"/>
                  <a:pt x="1819113" y="1252103"/>
                  <a:pt x="1817003" y="1502077"/>
                </a:cubicBezTo>
                <a:lnTo>
                  <a:pt x="3345386" y="1502896"/>
                </a:lnTo>
                <a:cubicBezTo>
                  <a:pt x="3348410" y="2614545"/>
                  <a:pt x="3342361" y="3787377"/>
                  <a:pt x="3345385" y="4899026"/>
                </a:cubicBezTo>
                <a:lnTo>
                  <a:pt x="4339160" y="4899026"/>
                </a:lnTo>
                <a:lnTo>
                  <a:pt x="4339160" y="6858001"/>
                </a:lnTo>
                <a:lnTo>
                  <a:pt x="3345385" y="6858001"/>
                </a:lnTo>
                <a:lnTo>
                  <a:pt x="1362598" y="6858001"/>
                </a:lnTo>
                <a:lnTo>
                  <a:pt x="594247" y="6858001"/>
                </a:lnTo>
                <a:lnTo>
                  <a:pt x="0" y="6858001"/>
                </a:lnTo>
                <a:cubicBezTo>
                  <a:pt x="0" y="4572001"/>
                  <a:pt x="1" y="2286000"/>
                  <a:pt x="1" y="0"/>
                </a:cubicBezTo>
                <a:close/>
              </a:path>
            </a:pathLst>
          </a:custGeom>
          <a:solidFill>
            <a:srgbClr val="D04A0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3202" dirty="0"/>
          </a:p>
        </p:txBody>
      </p:sp>
      <p:sp>
        <p:nvSpPr>
          <p:cNvPr id="2" name="Title 1"/>
          <p:cNvSpPr>
            <a:spLocks noGrp="1"/>
          </p:cNvSpPr>
          <p:nvPr userDrawn="1">
            <p:ph type="ctrTitle" hasCustomPrompt="1"/>
          </p:nvPr>
        </p:nvSpPr>
        <p:spPr>
          <a:xfrm>
            <a:off x="377985" y="3279322"/>
            <a:ext cx="3742040" cy="2850654"/>
          </a:xfrm>
        </p:spPr>
        <p:txBody>
          <a:bodyPr anchor="b" anchorCtr="0">
            <a:normAutofit/>
          </a:bodyPr>
          <a:lstStyle>
            <a:lvl1pPr algn="l">
              <a:lnSpc>
                <a:spcPct val="85000"/>
              </a:lnSpc>
              <a:defRPr sz="5614">
                <a:solidFill>
                  <a:schemeClr val="bg1"/>
                </a:solidFill>
              </a:defRPr>
            </a:lvl1pPr>
          </a:lstStyle>
          <a:p>
            <a:r>
              <a:rPr lang="en-GB"/>
              <a:t>[Presentation title]</a:t>
            </a:r>
            <a:endParaRPr lang="en-GB" dirty="0"/>
          </a:p>
        </p:txBody>
      </p:sp>
      <p:sp>
        <p:nvSpPr>
          <p:cNvPr id="8" name="Subtitle 2">
            <a:extLst>
              <a:ext uri="{FF2B5EF4-FFF2-40B4-BE49-F238E27FC236}">
                <a16:creationId xmlns:a16="http://schemas.microsoft.com/office/drawing/2014/main" id="{40778180-7E6A-F54C-B84C-0708B868958F}"/>
              </a:ext>
            </a:extLst>
          </p:cNvPr>
          <p:cNvSpPr>
            <a:spLocks noGrp="1"/>
          </p:cNvSpPr>
          <p:nvPr userDrawn="1">
            <p:ph type="subTitle" idx="1" hasCustomPrompt="1"/>
          </p:nvPr>
        </p:nvSpPr>
        <p:spPr>
          <a:xfrm>
            <a:off x="377985" y="6486366"/>
            <a:ext cx="3742039" cy="926624"/>
          </a:xfrm>
        </p:spPr>
        <p:txBody>
          <a:bodyPr/>
          <a:lstStyle>
            <a:lvl1pPr marL="0" indent="0" algn="l">
              <a:lnSpc>
                <a:spcPct val="100000"/>
              </a:lnSpc>
              <a:spcBef>
                <a:spcPts val="0"/>
              </a:spcBef>
              <a:spcAft>
                <a:spcPts val="0"/>
              </a:spcAft>
              <a:buNone/>
              <a:defRPr sz="1872" b="0">
                <a:solidFill>
                  <a:schemeClr val="bg1"/>
                </a:solidFill>
              </a:defRPr>
            </a:lvl1pPr>
            <a:lvl2pPr marL="0" indent="0" algn="l">
              <a:lnSpc>
                <a:spcPct val="100000"/>
              </a:lnSpc>
              <a:spcBef>
                <a:spcPts val="0"/>
              </a:spcBef>
              <a:spcAft>
                <a:spcPts val="0"/>
              </a:spcAft>
              <a:buNone/>
              <a:defRPr sz="1872">
                <a:solidFill>
                  <a:schemeClr val="bg1"/>
                </a:solidFill>
              </a:defRPr>
            </a:lvl2pPr>
            <a:lvl3pPr marL="0" indent="0" algn="l">
              <a:lnSpc>
                <a:spcPct val="100000"/>
              </a:lnSpc>
              <a:spcBef>
                <a:spcPts val="0"/>
              </a:spcBef>
              <a:spcAft>
                <a:spcPts val="0"/>
              </a:spcAft>
              <a:buNone/>
              <a:defRPr sz="1872">
                <a:solidFill>
                  <a:schemeClr val="bg1"/>
                </a:solidFill>
              </a:defRPr>
            </a:lvl3pPr>
            <a:lvl4pPr marL="0" indent="0" algn="l">
              <a:lnSpc>
                <a:spcPct val="100000"/>
              </a:lnSpc>
              <a:spcBef>
                <a:spcPts val="0"/>
              </a:spcBef>
              <a:spcAft>
                <a:spcPts val="0"/>
              </a:spcAft>
              <a:buNone/>
              <a:defRPr sz="1872">
                <a:solidFill>
                  <a:schemeClr val="bg1"/>
                </a:solidFill>
              </a:defRPr>
            </a:lvl4pPr>
            <a:lvl5pPr marL="0" indent="0" algn="l">
              <a:lnSpc>
                <a:spcPct val="100000"/>
              </a:lnSpc>
              <a:spcBef>
                <a:spcPts val="0"/>
              </a:spcBef>
              <a:spcAft>
                <a:spcPts val="0"/>
              </a:spcAft>
              <a:buNone/>
              <a:defRPr sz="1872">
                <a:solidFill>
                  <a:schemeClr val="bg1"/>
                </a:solidFill>
              </a:defRPr>
            </a:lvl5pPr>
            <a:lvl6pPr marL="0" indent="0" algn="l">
              <a:lnSpc>
                <a:spcPct val="100000"/>
              </a:lnSpc>
              <a:spcBef>
                <a:spcPts val="0"/>
              </a:spcBef>
              <a:spcAft>
                <a:spcPts val="0"/>
              </a:spcAft>
              <a:buNone/>
              <a:defRPr sz="1872">
                <a:solidFill>
                  <a:schemeClr val="bg1"/>
                </a:solidFill>
              </a:defRPr>
            </a:lvl6pPr>
            <a:lvl7pPr marL="0" indent="0" algn="l">
              <a:lnSpc>
                <a:spcPct val="100000"/>
              </a:lnSpc>
              <a:spcBef>
                <a:spcPts val="0"/>
              </a:spcBef>
              <a:spcAft>
                <a:spcPts val="0"/>
              </a:spcAft>
              <a:buNone/>
              <a:defRPr sz="1872">
                <a:solidFill>
                  <a:schemeClr val="bg1"/>
                </a:solidFill>
              </a:defRPr>
            </a:lvl7pPr>
            <a:lvl8pPr marL="0" indent="0" algn="l">
              <a:lnSpc>
                <a:spcPct val="100000"/>
              </a:lnSpc>
              <a:spcBef>
                <a:spcPts val="0"/>
              </a:spcBef>
              <a:spcAft>
                <a:spcPts val="0"/>
              </a:spcAft>
              <a:buNone/>
              <a:defRPr sz="1872">
                <a:solidFill>
                  <a:schemeClr val="bg1"/>
                </a:solidFill>
              </a:defRPr>
            </a:lvl8pPr>
            <a:lvl9pPr marL="0" indent="0" algn="l">
              <a:lnSpc>
                <a:spcPct val="100000"/>
              </a:lnSpc>
              <a:spcBef>
                <a:spcPts val="0"/>
              </a:spcBef>
              <a:spcAft>
                <a:spcPts val="0"/>
              </a:spcAft>
              <a:buNone/>
              <a:defRPr sz="1872">
                <a:solidFill>
                  <a:schemeClr val="bg1"/>
                </a:solidFill>
              </a:defRPr>
            </a:lvl9pPr>
          </a:lstStyle>
          <a:p>
            <a:r>
              <a:rPr lang="en-GB"/>
              <a:t>[Presentation subtitle]</a:t>
            </a:r>
            <a:endParaRPr lang="en-GB" dirty="0"/>
          </a:p>
        </p:txBody>
      </p:sp>
      <p:pic>
        <p:nvPicPr>
          <p:cNvPr id="11" name="Picture 10">
            <a:extLst>
              <a:ext uri="{FF2B5EF4-FFF2-40B4-BE49-F238E27FC236}">
                <a16:creationId xmlns:a16="http://schemas.microsoft.com/office/drawing/2014/main" id="{B067EFBB-B928-AC40-8026-93C731DCE1E1}"/>
              </a:ext>
            </a:extLst>
          </p:cNvPr>
          <p:cNvPicPr>
            <a:picLocks noChangeAspect="1"/>
          </p:cNvPicPr>
          <p:nvPr userDrawn="1"/>
        </p:nvPicPr>
        <p:blipFill>
          <a:blip r:embed="rId2"/>
          <a:stretch>
            <a:fillRect/>
          </a:stretch>
        </p:blipFill>
        <p:spPr bwMode="black">
          <a:xfrm>
            <a:off x="152839" y="8802290"/>
            <a:ext cx="1636776" cy="1351184"/>
          </a:xfrm>
          <a:prstGeom prst="rect">
            <a:avLst/>
          </a:prstGeom>
        </p:spPr>
      </p:pic>
    </p:spTree>
    <p:extLst>
      <p:ext uri="{BB962C8B-B14F-4D97-AF65-F5344CB8AC3E}">
        <p14:creationId xmlns:p14="http://schemas.microsoft.com/office/powerpoint/2010/main" val="69586719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7984" y="712789"/>
            <a:ext cx="6803708" cy="1392757"/>
          </a:xfrm>
          <a:prstGeom prst="rect">
            <a:avLst/>
          </a:prstGeom>
        </p:spPr>
        <p:txBody>
          <a:bodyPr vert="horz" lIns="0" tIns="0" rIns="0" bIns="0" rtlCol="0" anchor="t" anchorCtr="0">
            <a:normAutofit/>
          </a:bodyPr>
          <a:lstStyle/>
          <a:p>
            <a:r>
              <a:rPr lang="en-GB"/>
              <a:t>[Slide title]</a:t>
            </a:r>
            <a:endParaRPr lang="en-GB" dirty="0"/>
          </a:p>
        </p:txBody>
      </p:sp>
      <p:sp>
        <p:nvSpPr>
          <p:cNvPr id="3" name="Text Placeholder 2"/>
          <p:cNvSpPr>
            <a:spLocks noGrp="1"/>
          </p:cNvSpPr>
          <p:nvPr>
            <p:ph type="body" idx="1"/>
          </p:nvPr>
        </p:nvSpPr>
        <p:spPr>
          <a:xfrm>
            <a:off x="377984" y="3473451"/>
            <a:ext cx="6803708" cy="5976938"/>
          </a:xfrm>
          <a:prstGeom prst="rect">
            <a:avLst/>
          </a:prstGeom>
        </p:spPr>
        <p:txBody>
          <a:bodyPr vert="horz" lIns="0" tIns="0" rIns="0" bIns="0" rtlCol="0">
            <a:noAutofit/>
          </a:bodyPr>
          <a:lstStyle/>
          <a:p>
            <a:pPr lvl="1"/>
            <a:r>
              <a:rPr lang="en-GB"/>
              <a:t>Second level</a:t>
            </a:r>
          </a:p>
          <a:p>
            <a:pPr lvl="2"/>
            <a:r>
              <a:rPr lang="en-GB"/>
              <a:t>Third level</a:t>
            </a:r>
          </a:p>
          <a:p>
            <a:pPr lvl="3"/>
            <a:r>
              <a:rPr lang="en-GB"/>
              <a:t>Fourth level</a:t>
            </a:r>
          </a:p>
          <a:p>
            <a:pPr lvl="4"/>
            <a:r>
              <a:rPr lang="en-GB"/>
              <a:t>Fifth level</a:t>
            </a:r>
            <a:endParaRPr lang="en-GB" dirty="0"/>
          </a:p>
        </p:txBody>
      </p:sp>
      <p:sp>
        <p:nvSpPr>
          <p:cNvPr id="6" name="Slide Number Placeholder 5"/>
          <p:cNvSpPr>
            <a:spLocks noGrp="1"/>
          </p:cNvSpPr>
          <p:nvPr>
            <p:ph type="sldNum" sz="quarter" idx="4"/>
          </p:nvPr>
        </p:nvSpPr>
        <p:spPr>
          <a:xfrm>
            <a:off x="6879306" y="10244638"/>
            <a:ext cx="302387" cy="213836"/>
          </a:xfrm>
          <a:prstGeom prst="rect">
            <a:avLst/>
          </a:prstGeom>
        </p:spPr>
        <p:txBody>
          <a:bodyPr vert="horz" lIns="0" tIns="0" rIns="0" bIns="0" rtlCol="0" anchor="b" anchorCtr="0">
            <a:noAutofit/>
          </a:bodyPr>
          <a:lstStyle>
            <a:lvl1pPr algn="r">
              <a:defRPr sz="900">
                <a:solidFill>
                  <a:schemeClr val="tx1"/>
                </a:solidFill>
              </a:defRPr>
            </a:lvl1pPr>
          </a:lstStyle>
          <a:p>
            <a:fld id="{7870704B-CE94-48CC-AF30-84932A1262A7}" type="slidenum">
              <a:rPr lang="en-GB" smtClean="0"/>
              <a:pPr/>
              <a:t>‹#›</a:t>
            </a:fld>
            <a:endParaRPr lang="en-GB" dirty="0"/>
          </a:p>
        </p:txBody>
      </p:sp>
      <p:sp>
        <p:nvSpPr>
          <p:cNvPr id="10" name="Date Placeholder 3">
            <a:extLst>
              <a:ext uri="{FF2B5EF4-FFF2-40B4-BE49-F238E27FC236}">
                <a16:creationId xmlns:a16="http://schemas.microsoft.com/office/drawing/2014/main" id="{5DB9102B-56F6-3849-9FD1-5C48A251FFFC}"/>
              </a:ext>
            </a:extLst>
          </p:cNvPr>
          <p:cNvSpPr txBox="1">
            <a:spLocks/>
          </p:cNvSpPr>
          <p:nvPr userDrawn="1"/>
        </p:nvSpPr>
        <p:spPr>
          <a:xfrm>
            <a:off x="376408" y="10244638"/>
            <a:ext cx="3292305" cy="213836"/>
          </a:xfrm>
          <a:prstGeom prst="rect">
            <a:avLst/>
          </a:prstGeom>
        </p:spPr>
        <p:txBody>
          <a:bodyPr vert="horz" lIns="0" tIns="0" rIns="0" bIns="0" rtlCol="0" anchor="b"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28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0000"/>
                </a:solidFill>
                <a:effectLst/>
                <a:uLnTx/>
                <a:uFillTx/>
                <a:latin typeface="+mn-lt"/>
                <a:ea typeface="+mn-ea"/>
                <a:cs typeface="+mn-cs"/>
              </a:rPr>
              <a:t>PwC </a:t>
            </a:r>
            <a:r>
              <a:rPr kumimoji="0" lang="en-GB" sz="900" b="0" i="0" u="none" strike="noStrike" kern="1200" cap="none" spc="0" normalizeH="0" baseline="0" noProof="0" dirty="0">
                <a:ln>
                  <a:noFill/>
                </a:ln>
                <a:solidFill>
                  <a:srgbClr val="000000"/>
                </a:solidFill>
                <a:effectLst/>
                <a:uLnTx/>
                <a:uFillTx/>
                <a:latin typeface="+mn-lt"/>
                <a:ea typeface="+mn-ea"/>
                <a:cs typeface="+mn-cs"/>
              </a:rPr>
              <a:t> I  </a:t>
            </a:r>
            <a:r>
              <a:rPr lang="en-GB" sz="900" dirty="0">
                <a:solidFill>
                  <a:schemeClr val="tx1"/>
                </a:solidFill>
              </a:rPr>
              <a:t>Taking Swiss</a:t>
            </a:r>
            <a:r>
              <a:rPr lang="en-GB" sz="900" baseline="0" dirty="0">
                <a:solidFill>
                  <a:schemeClr val="tx1"/>
                </a:solidFill>
              </a:rPr>
              <a:t> private banking to the cloud</a:t>
            </a:r>
            <a:endParaRPr lang="en-GB" sz="900" dirty="0">
              <a:solidFill>
                <a:schemeClr val="tx1"/>
              </a:solidFill>
            </a:endParaRPr>
          </a:p>
        </p:txBody>
      </p:sp>
    </p:spTree>
    <p:extLst>
      <p:ext uri="{BB962C8B-B14F-4D97-AF65-F5344CB8AC3E}">
        <p14:creationId xmlns:p14="http://schemas.microsoft.com/office/powerpoint/2010/main" val="3011101579"/>
      </p:ext>
    </p:extLst>
  </p:cSld>
  <p:clrMap bg1="lt1" tx1="dk1" bg2="lt2" tx2="dk2" accent1="accent1" accent2="accent2" accent3="accent3" accent4="accent4" accent5="accent5" accent6="accent6" hlink="hlink" folHlink="folHlink"/>
  <p:sldLayoutIdLst>
    <p:sldLayoutId id="2147483724" r:id="rId1"/>
    <p:sldLayoutId id="2147483790" r:id="rId2"/>
    <p:sldLayoutId id="2147483725" r:id="rId3"/>
    <p:sldLayoutId id="2147483726" r:id="rId4"/>
    <p:sldLayoutId id="2147483727" r:id="rId5"/>
    <p:sldLayoutId id="2147483728" r:id="rId6"/>
    <p:sldLayoutId id="2147483729" r:id="rId7"/>
    <p:sldLayoutId id="2147483730" r:id="rId8"/>
    <p:sldLayoutId id="2147483735" r:id="rId9"/>
    <p:sldLayoutId id="2147483736" r:id="rId10"/>
    <p:sldLayoutId id="2147483737" r:id="rId11"/>
    <p:sldLayoutId id="2147483738" r:id="rId12"/>
    <p:sldLayoutId id="2147483739" r:id="rId13"/>
    <p:sldLayoutId id="2147483740" r:id="rId14"/>
    <p:sldLayoutId id="2147483741"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5" r:id="rId27"/>
    <p:sldLayoutId id="2147483756" r:id="rId28"/>
    <p:sldLayoutId id="2147483757" r:id="rId29"/>
    <p:sldLayoutId id="2147483758" r:id="rId30"/>
    <p:sldLayoutId id="2147483759" r:id="rId31"/>
    <p:sldLayoutId id="2147483760" r:id="rId32"/>
    <p:sldLayoutId id="2147483761" r:id="rId33"/>
    <p:sldLayoutId id="2147483762" r:id="rId34"/>
    <p:sldLayoutId id="2147483763" r:id="rId35"/>
    <p:sldLayoutId id="2147483764" r:id="rId36"/>
    <p:sldLayoutId id="2147483765" r:id="rId37"/>
    <p:sldLayoutId id="2147483766" r:id="rId38"/>
    <p:sldLayoutId id="2147483767" r:id="rId39"/>
    <p:sldLayoutId id="2147483768" r:id="rId40"/>
    <p:sldLayoutId id="2147483769" r:id="rId41"/>
    <p:sldLayoutId id="2147483770" r:id="rId42"/>
    <p:sldLayoutId id="2147483771" r:id="rId43"/>
    <p:sldLayoutId id="2147483772" r:id="rId44"/>
    <p:sldLayoutId id="2147483773" r:id="rId45"/>
    <p:sldLayoutId id="2147483774" r:id="rId46"/>
    <p:sldLayoutId id="2147483775" r:id="rId47"/>
    <p:sldLayoutId id="2147483776" r:id="rId48"/>
    <p:sldLayoutId id="2147483777" r:id="rId49"/>
    <p:sldLayoutId id="2147483778" r:id="rId50"/>
    <p:sldLayoutId id="2147483779" r:id="rId51"/>
    <p:sldLayoutId id="2147483780" r:id="rId52"/>
    <p:sldLayoutId id="2147483781" r:id="rId53"/>
    <p:sldLayoutId id="2147483782" r:id="rId54"/>
    <p:sldLayoutId id="2147483783" r:id="rId55"/>
    <p:sldLayoutId id="2147483784" r:id="rId56"/>
    <p:sldLayoutId id="2147483785" r:id="rId57"/>
    <p:sldLayoutId id="2147483786" r:id="rId58"/>
    <p:sldLayoutId id="2147483787" r:id="rId59"/>
    <p:sldLayoutId id="2147483788" r:id="rId60"/>
    <p:sldLayoutId id="2147483789" r:id="rId61"/>
  </p:sldLayoutIdLst>
  <p:hf hdr="0" ftr="0" dt="0"/>
  <p:txStyles>
    <p:titleStyle>
      <a:lvl1pPr algn="l" defTabSz="1069217" rtl="0" eaLnBrk="1" latinLnBrk="0" hangingPunct="1">
        <a:lnSpc>
          <a:spcPct val="85000"/>
        </a:lnSpc>
        <a:spcBef>
          <a:spcPct val="0"/>
        </a:spcBef>
        <a:buNone/>
        <a:defRPr sz="4365" kern="1200">
          <a:solidFill>
            <a:schemeClr val="tx1"/>
          </a:solidFill>
          <a:latin typeface="+mj-lt"/>
          <a:ea typeface="+mj-ea"/>
          <a:cs typeface="+mj-cs"/>
        </a:defRPr>
      </a:lvl1pPr>
    </p:titleStyle>
    <p:bodyStyle>
      <a:lvl1pPr marL="0" indent="0" algn="l" defTabSz="1069217" rtl="0" eaLnBrk="1" latinLnBrk="0" hangingPunct="1">
        <a:lnSpc>
          <a:spcPct val="100000"/>
        </a:lnSpc>
        <a:spcBef>
          <a:spcPts val="0"/>
        </a:spcBef>
        <a:spcAft>
          <a:spcPts val="1872"/>
        </a:spcAft>
        <a:buFont typeface="Arial" panose="020B0604020202020204" pitchFamily="34" charset="0"/>
        <a:buNone/>
        <a:defRPr sz="2494" b="1" kern="1200">
          <a:solidFill>
            <a:schemeClr val="accent1"/>
          </a:solidFill>
          <a:latin typeface="+mn-lt"/>
          <a:ea typeface="+mn-ea"/>
          <a:cs typeface="+mn-cs"/>
        </a:defRPr>
      </a:lvl1pPr>
      <a:lvl2pPr marL="0" indent="0" algn="l" defTabSz="1069217" rtl="0" eaLnBrk="1" latinLnBrk="0" hangingPunct="1">
        <a:lnSpc>
          <a:spcPct val="100000"/>
        </a:lnSpc>
        <a:spcBef>
          <a:spcPts val="0"/>
        </a:spcBef>
        <a:spcAft>
          <a:spcPts val="935"/>
        </a:spcAft>
        <a:buFont typeface="Arial" panose="020B0604020202020204" pitchFamily="34" charset="0"/>
        <a:buNone/>
        <a:defRPr sz="900" kern="1200">
          <a:solidFill>
            <a:schemeClr val="tx1"/>
          </a:solidFill>
          <a:latin typeface="+mn-lt"/>
          <a:ea typeface="+mn-ea"/>
          <a:cs typeface="+mn-cs"/>
        </a:defRPr>
      </a:lvl2pPr>
      <a:lvl3pPr marL="285124" indent="-285124" algn="l" defTabSz="1069217" rtl="0" eaLnBrk="1" latinLnBrk="0" hangingPunct="1">
        <a:lnSpc>
          <a:spcPct val="100000"/>
        </a:lnSpc>
        <a:spcBef>
          <a:spcPts val="0"/>
        </a:spcBef>
        <a:spcAft>
          <a:spcPts val="935"/>
        </a:spcAft>
        <a:buFont typeface="Arial" panose="020B0604020202020204" pitchFamily="34" charset="0"/>
        <a:buChar char="•"/>
        <a:defRPr sz="900" kern="1200">
          <a:solidFill>
            <a:schemeClr val="tx1"/>
          </a:solidFill>
          <a:latin typeface="+mn-lt"/>
          <a:ea typeface="+mn-ea"/>
          <a:cs typeface="+mn-cs"/>
        </a:defRPr>
      </a:lvl3pPr>
      <a:lvl4pPr marL="570249" indent="-285124" algn="l" defTabSz="1069217" rtl="0" eaLnBrk="1" latinLnBrk="0" hangingPunct="1">
        <a:lnSpc>
          <a:spcPct val="100000"/>
        </a:lnSpc>
        <a:spcBef>
          <a:spcPts val="0"/>
        </a:spcBef>
        <a:spcAft>
          <a:spcPts val="935"/>
        </a:spcAft>
        <a:buFont typeface="Arial" panose="020B0604020202020204" pitchFamily="34" charset="0"/>
        <a:buChar char="–"/>
        <a:defRPr sz="900" kern="1200">
          <a:solidFill>
            <a:schemeClr val="tx1"/>
          </a:solidFill>
          <a:latin typeface="+mn-lt"/>
          <a:ea typeface="+mn-ea"/>
          <a:cs typeface="+mn-cs"/>
        </a:defRPr>
      </a:lvl4pPr>
      <a:lvl5pPr marL="855373" indent="-285124" algn="l" defTabSz="1069217" rtl="0" eaLnBrk="1" latinLnBrk="0" hangingPunct="1">
        <a:lnSpc>
          <a:spcPct val="100000"/>
        </a:lnSpc>
        <a:spcBef>
          <a:spcPts val="0"/>
        </a:spcBef>
        <a:spcAft>
          <a:spcPts val="935"/>
        </a:spcAft>
        <a:buFont typeface="Arial" panose="020B0604020202020204" pitchFamily="34" charset="0"/>
        <a:buChar char="•"/>
        <a:defRPr sz="900" kern="1200">
          <a:solidFill>
            <a:schemeClr val="tx1"/>
          </a:solidFill>
          <a:latin typeface="+mn-lt"/>
          <a:ea typeface="+mn-ea"/>
          <a:cs typeface="+mn-cs"/>
        </a:defRPr>
      </a:lvl5pPr>
      <a:lvl6pPr marL="1140499" indent="-285124" algn="l" defTabSz="1069217" rtl="0" eaLnBrk="1" latinLnBrk="0" hangingPunct="1">
        <a:lnSpc>
          <a:spcPct val="100000"/>
        </a:lnSpc>
        <a:spcBef>
          <a:spcPts val="0"/>
        </a:spcBef>
        <a:spcAft>
          <a:spcPts val="935"/>
        </a:spcAft>
        <a:buFont typeface="Arial" panose="020B0604020202020204" pitchFamily="34" charset="0"/>
        <a:buChar char="–"/>
        <a:defRPr sz="2183" kern="1200">
          <a:solidFill>
            <a:schemeClr val="tx1"/>
          </a:solidFill>
          <a:latin typeface="+mn-lt"/>
          <a:ea typeface="+mn-ea"/>
          <a:cs typeface="+mn-cs"/>
        </a:defRPr>
      </a:lvl6pPr>
      <a:lvl7pPr marL="1425623" indent="-285124" algn="l" defTabSz="1069217" rtl="0" eaLnBrk="1" latinLnBrk="0" hangingPunct="1">
        <a:lnSpc>
          <a:spcPct val="100000"/>
        </a:lnSpc>
        <a:spcBef>
          <a:spcPts val="0"/>
        </a:spcBef>
        <a:spcAft>
          <a:spcPts val="935"/>
        </a:spcAft>
        <a:buFont typeface="Arial" panose="020B0604020202020204" pitchFamily="34" charset="0"/>
        <a:buChar char="•"/>
        <a:defRPr sz="2183" kern="1200">
          <a:solidFill>
            <a:schemeClr val="tx1"/>
          </a:solidFill>
          <a:latin typeface="+mn-lt"/>
          <a:ea typeface="+mn-ea"/>
          <a:cs typeface="+mn-cs"/>
        </a:defRPr>
      </a:lvl7pPr>
      <a:lvl8pPr marL="1710748" indent="-285124" algn="l" defTabSz="1069217" rtl="0" eaLnBrk="1" latinLnBrk="0" hangingPunct="1">
        <a:lnSpc>
          <a:spcPct val="100000"/>
        </a:lnSpc>
        <a:spcBef>
          <a:spcPts val="0"/>
        </a:spcBef>
        <a:spcAft>
          <a:spcPts val="935"/>
        </a:spcAft>
        <a:buFont typeface="Arial" panose="020B0604020202020204" pitchFamily="34" charset="0"/>
        <a:buChar char="–"/>
        <a:defRPr sz="2183" kern="1200">
          <a:solidFill>
            <a:schemeClr val="tx1"/>
          </a:solidFill>
          <a:latin typeface="+mn-lt"/>
          <a:ea typeface="+mn-ea"/>
          <a:cs typeface="+mn-cs"/>
        </a:defRPr>
      </a:lvl8pPr>
      <a:lvl9pPr marL="1995872" indent="-285124" algn="l" defTabSz="1069217" rtl="0" eaLnBrk="1" latinLnBrk="0" hangingPunct="1">
        <a:lnSpc>
          <a:spcPct val="100000"/>
        </a:lnSpc>
        <a:spcBef>
          <a:spcPts val="0"/>
        </a:spcBef>
        <a:spcAft>
          <a:spcPts val="935"/>
        </a:spcAft>
        <a:buFont typeface="Arial" panose="020B0604020202020204" pitchFamily="34" charset="0"/>
        <a:buChar char="•"/>
        <a:defRPr sz="2183" kern="1200">
          <a:solidFill>
            <a:schemeClr val="tx1"/>
          </a:solidFill>
          <a:latin typeface="+mn-lt"/>
          <a:ea typeface="+mn-ea"/>
          <a:cs typeface="+mn-cs"/>
        </a:defRPr>
      </a:lvl9pPr>
    </p:bodyStyle>
    <p:otherStyle>
      <a:defPPr>
        <a:defRPr lang="en-US"/>
      </a:defPPr>
      <a:lvl1pPr marL="0" algn="l" defTabSz="1069217" rtl="0" eaLnBrk="1" latinLnBrk="0" hangingPunct="1">
        <a:defRPr sz="2183" kern="1200">
          <a:solidFill>
            <a:schemeClr val="tx1"/>
          </a:solidFill>
          <a:latin typeface="+mn-lt"/>
          <a:ea typeface="+mn-ea"/>
          <a:cs typeface="+mn-cs"/>
        </a:defRPr>
      </a:lvl1pPr>
      <a:lvl2pPr marL="534609" algn="l" defTabSz="1069217" rtl="0" eaLnBrk="1" latinLnBrk="0" hangingPunct="1">
        <a:defRPr sz="2183" kern="1200">
          <a:solidFill>
            <a:schemeClr val="tx1"/>
          </a:solidFill>
          <a:latin typeface="+mn-lt"/>
          <a:ea typeface="+mn-ea"/>
          <a:cs typeface="+mn-cs"/>
        </a:defRPr>
      </a:lvl2pPr>
      <a:lvl3pPr marL="1069217" algn="l" defTabSz="1069217" rtl="0" eaLnBrk="1" latinLnBrk="0" hangingPunct="1">
        <a:defRPr sz="2183" kern="1200">
          <a:solidFill>
            <a:schemeClr val="tx1"/>
          </a:solidFill>
          <a:latin typeface="+mn-lt"/>
          <a:ea typeface="+mn-ea"/>
          <a:cs typeface="+mn-cs"/>
        </a:defRPr>
      </a:lvl3pPr>
      <a:lvl4pPr marL="1603826" algn="l" defTabSz="1069217" rtl="0" eaLnBrk="1" latinLnBrk="0" hangingPunct="1">
        <a:defRPr sz="2183" kern="1200">
          <a:solidFill>
            <a:schemeClr val="tx1"/>
          </a:solidFill>
          <a:latin typeface="+mn-lt"/>
          <a:ea typeface="+mn-ea"/>
          <a:cs typeface="+mn-cs"/>
        </a:defRPr>
      </a:lvl4pPr>
      <a:lvl5pPr marL="2138434" algn="l" defTabSz="1069217" rtl="0" eaLnBrk="1" latinLnBrk="0" hangingPunct="1">
        <a:defRPr sz="2183" kern="1200">
          <a:solidFill>
            <a:schemeClr val="tx1"/>
          </a:solidFill>
          <a:latin typeface="+mn-lt"/>
          <a:ea typeface="+mn-ea"/>
          <a:cs typeface="+mn-cs"/>
        </a:defRPr>
      </a:lvl5pPr>
      <a:lvl6pPr marL="2673043" algn="l" defTabSz="1069217" rtl="0" eaLnBrk="1" latinLnBrk="0" hangingPunct="1">
        <a:defRPr sz="2183" kern="1200">
          <a:solidFill>
            <a:schemeClr val="tx1"/>
          </a:solidFill>
          <a:latin typeface="+mn-lt"/>
          <a:ea typeface="+mn-ea"/>
          <a:cs typeface="+mn-cs"/>
        </a:defRPr>
      </a:lvl6pPr>
      <a:lvl7pPr marL="3207653" algn="l" defTabSz="1069217" rtl="0" eaLnBrk="1" latinLnBrk="0" hangingPunct="1">
        <a:defRPr sz="2183" kern="1200">
          <a:solidFill>
            <a:schemeClr val="tx1"/>
          </a:solidFill>
          <a:latin typeface="+mn-lt"/>
          <a:ea typeface="+mn-ea"/>
          <a:cs typeface="+mn-cs"/>
        </a:defRPr>
      </a:lvl7pPr>
      <a:lvl8pPr marL="3742261" algn="l" defTabSz="1069217" rtl="0" eaLnBrk="1" latinLnBrk="0" hangingPunct="1">
        <a:defRPr sz="2183" kern="1200">
          <a:solidFill>
            <a:schemeClr val="tx1"/>
          </a:solidFill>
          <a:latin typeface="+mn-lt"/>
          <a:ea typeface="+mn-ea"/>
          <a:cs typeface="+mn-cs"/>
        </a:defRPr>
      </a:lvl8pPr>
      <a:lvl9pPr marL="4276870" algn="l" defTabSz="1069217" rtl="0" eaLnBrk="1" latinLnBrk="0" hangingPunct="1">
        <a:defRPr sz="218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8" userDrawn="1">
          <p15:clr>
            <a:srgbClr val="F26B43"/>
          </p15:clr>
        </p15:guide>
        <p15:guide id="2" pos="4524" userDrawn="1">
          <p15:clr>
            <a:srgbClr val="F26B43"/>
          </p15:clr>
        </p15:guide>
        <p15:guide id="3" pos="2451" userDrawn="1">
          <p15:clr>
            <a:srgbClr val="F26B43"/>
          </p15:clr>
        </p15:guide>
        <p15:guide id="4" pos="2311" userDrawn="1">
          <p15:clr>
            <a:srgbClr val="F26B43"/>
          </p15:clr>
        </p15:guide>
        <p15:guide id="10" orient="horz" pos="419" userDrawn="1">
          <p15:clr>
            <a:srgbClr val="F26B43"/>
          </p15:clr>
        </p15:guide>
        <p15:guide id="11" orient="horz" pos="1553" userDrawn="1">
          <p15:clr>
            <a:srgbClr val="F26B43"/>
          </p15:clr>
        </p15:guide>
        <p15:guide id="12" orient="horz" pos="620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E_rLmjcFMBE" TargetMode="External"/><Relationship Id="rId2" Type="http://schemas.openxmlformats.org/officeDocument/2006/relationships/notesSlide" Target="../notesSlides/notesSlide2.xml"/><Relationship Id="rId1" Type="http://schemas.openxmlformats.org/officeDocument/2006/relationships/slideLayout" Target="../slideLayouts/slideLayout59.xml"/><Relationship Id="rId5" Type="http://schemas.openxmlformats.org/officeDocument/2006/relationships/hyperlink" Target="mailto:nicole.haettenschwiler@pwc.ch" TargetMode="External"/><Relationship Id="rId4" Type="http://schemas.openxmlformats.org/officeDocument/2006/relationships/hyperlink" Target="http://kcluster.pwcinternal.com/local/us/sso/KTM.NSF/0/403A6E86F6EE108E8525812A0011D765?Open#tab=1"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59.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8" Type="http://schemas.openxmlformats.org/officeDocument/2006/relationships/hyperlink" Target="http://kcluster.pwcinternal.com/local/us/sso/KTM.NSF/0/403A6E86F6EE108E8525812A0011D765?Open#tab=1" TargetMode="External"/><Relationship Id="rId3" Type="http://schemas.openxmlformats.org/officeDocument/2006/relationships/hyperlink" Target="http://www.movis24.ch/" TargetMode="External"/><Relationship Id="rId7" Type="http://schemas.openxmlformats.org/officeDocument/2006/relationships/hyperlink" Target="https://hbr.org/2007/10/manage-your-energy-not-your-time" TargetMode="External"/><Relationship Id="rId2" Type="http://schemas.openxmlformats.org/officeDocument/2006/relationships/notesSlide" Target="../notesSlides/notesSlide5.xml"/><Relationship Id="rId1" Type="http://schemas.openxmlformats.org/officeDocument/2006/relationships/slideLayout" Target="../slideLayouts/slideLayout59.xml"/><Relationship Id="rId6" Type="http://schemas.openxmlformats.org/officeDocument/2006/relationships/hyperlink" Target="https://www.youtube.com/watch?v=E_rLmjcFMBE" TargetMode="External"/><Relationship Id="rId5" Type="http://schemas.openxmlformats.org/officeDocument/2006/relationships/hyperlink" Target="https://pwc-spark.com/docs/DOC-921924" TargetMode="External"/><Relationship Id="rId4" Type="http://schemas.openxmlformats.org/officeDocument/2006/relationships/hyperlink" Target="https://www.google.com/url?q=https%3A%2F%2Fpwc.csod.com%2Fcatalog%2FCustomPage.aspx%3Fid%3D20001448%26vantage.next%3D%2Fplaylists%2Fshared%2F9aa197ac-9b06-48ab-aeec-db0070fb1494&amp;sa=D&amp;sntz=1&amp;usg=AFQjCNFY3r_5f-BA2tWdd5oHBt55FYLYkA" TargetMode="External"/><Relationship Id="rId9" Type="http://schemas.openxmlformats.org/officeDocument/2006/relationships/hyperlink" Target="https://vivid.pwcinternal.com/files/f1599495-9ec8-420c-987d-ec5fe6db74e7/b4685166-b61f-4b84-a5bc-f85de2f1a000/Ergonomics%20at%20hom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828B5C-FD7D-4877-9EC3-284E8C399DBE}"/>
              </a:ext>
            </a:extLst>
          </p:cNvPr>
          <p:cNvSpPr>
            <a:spLocks noGrp="1"/>
          </p:cNvSpPr>
          <p:nvPr>
            <p:ph type="ctrTitle"/>
          </p:nvPr>
        </p:nvSpPr>
        <p:spPr>
          <a:xfrm>
            <a:off x="377985" y="712788"/>
            <a:ext cx="4265948" cy="3048942"/>
          </a:xfrm>
        </p:spPr>
        <p:txBody>
          <a:bodyPr>
            <a:noAutofit/>
          </a:bodyPr>
          <a:lstStyle/>
          <a:p>
            <a:r>
              <a:rPr lang="en-GB" sz="7200" dirty="0"/>
              <a:t>Be well, work well</a:t>
            </a:r>
            <a:endParaRPr lang="en-GB" dirty="0">
              <a:latin typeface="+mn-lt"/>
            </a:endParaRPr>
          </a:p>
        </p:txBody>
      </p:sp>
      <p:sp>
        <p:nvSpPr>
          <p:cNvPr id="4" name="Subtitle 3">
            <a:extLst>
              <a:ext uri="{FF2B5EF4-FFF2-40B4-BE49-F238E27FC236}">
                <a16:creationId xmlns:a16="http://schemas.microsoft.com/office/drawing/2014/main" id="{A327D38A-49D4-4320-B1F1-22FF344C74D3}"/>
              </a:ext>
            </a:extLst>
          </p:cNvPr>
          <p:cNvSpPr>
            <a:spLocks noGrp="1"/>
          </p:cNvSpPr>
          <p:nvPr>
            <p:ph type="subTitle" idx="1"/>
          </p:nvPr>
        </p:nvSpPr>
        <p:spPr>
          <a:xfrm>
            <a:off x="377985" y="4337794"/>
            <a:ext cx="3290626" cy="2880320"/>
          </a:xfrm>
        </p:spPr>
        <p:txBody>
          <a:bodyPr/>
          <a:lstStyle/>
          <a:p>
            <a:r>
              <a:rPr lang="en-GB" sz="2800" b="1" dirty="0"/>
              <a:t>Remote Work Toolkit</a:t>
            </a:r>
          </a:p>
        </p:txBody>
      </p:sp>
      <p:pic>
        <p:nvPicPr>
          <p:cNvPr id="24" name="Picture 23">
            <a:extLst>
              <a:ext uri="{FF2B5EF4-FFF2-40B4-BE49-F238E27FC236}">
                <a16:creationId xmlns:a16="http://schemas.microsoft.com/office/drawing/2014/main" id="{5B523AEF-2EAC-40DD-8134-E59114A7CCA4}"/>
              </a:ext>
            </a:extLst>
          </p:cNvPr>
          <p:cNvPicPr>
            <a:picLocks noChangeAspect="1"/>
          </p:cNvPicPr>
          <p:nvPr/>
        </p:nvPicPr>
        <p:blipFill>
          <a:blip r:embed="rId3"/>
          <a:stretch>
            <a:fillRect/>
          </a:stretch>
        </p:blipFill>
        <p:spPr>
          <a:xfrm>
            <a:off x="4901312" y="5336500"/>
            <a:ext cx="2674800" cy="2674800"/>
          </a:xfrm>
          <a:prstGeom prst="rect">
            <a:avLst/>
          </a:prstGeom>
        </p:spPr>
      </p:pic>
      <p:pic>
        <p:nvPicPr>
          <p:cNvPr id="25" name="Picture 24">
            <a:extLst>
              <a:ext uri="{FF2B5EF4-FFF2-40B4-BE49-F238E27FC236}">
                <a16:creationId xmlns:a16="http://schemas.microsoft.com/office/drawing/2014/main" id="{F0D78815-F131-4CA8-A8D8-DF2C2B36D4AE}"/>
              </a:ext>
            </a:extLst>
          </p:cNvPr>
          <p:cNvPicPr>
            <a:picLocks noChangeAspect="1"/>
          </p:cNvPicPr>
          <p:nvPr/>
        </p:nvPicPr>
        <p:blipFill>
          <a:blip r:embed="rId4"/>
          <a:stretch>
            <a:fillRect/>
          </a:stretch>
        </p:blipFill>
        <p:spPr>
          <a:xfrm>
            <a:off x="4901312" y="8010202"/>
            <a:ext cx="2674800" cy="2674800"/>
          </a:xfrm>
          <a:prstGeom prst="rect">
            <a:avLst/>
          </a:prstGeom>
        </p:spPr>
      </p:pic>
      <p:pic>
        <p:nvPicPr>
          <p:cNvPr id="26" name="Picture 25">
            <a:extLst>
              <a:ext uri="{FF2B5EF4-FFF2-40B4-BE49-F238E27FC236}">
                <a16:creationId xmlns:a16="http://schemas.microsoft.com/office/drawing/2014/main" id="{D606EFB1-6EA1-4F2B-ABF5-84CDFC578648}"/>
              </a:ext>
            </a:extLst>
          </p:cNvPr>
          <p:cNvPicPr>
            <a:picLocks noChangeAspect="1"/>
          </p:cNvPicPr>
          <p:nvPr/>
        </p:nvPicPr>
        <p:blipFill>
          <a:blip r:embed="rId5"/>
          <a:stretch>
            <a:fillRect/>
          </a:stretch>
        </p:blipFill>
        <p:spPr>
          <a:xfrm>
            <a:off x="4903098" y="-8965"/>
            <a:ext cx="2673014" cy="2673014"/>
          </a:xfrm>
          <a:prstGeom prst="rect">
            <a:avLst/>
          </a:prstGeom>
        </p:spPr>
      </p:pic>
      <p:pic>
        <p:nvPicPr>
          <p:cNvPr id="27" name="Picture 26">
            <a:extLst>
              <a:ext uri="{FF2B5EF4-FFF2-40B4-BE49-F238E27FC236}">
                <a16:creationId xmlns:a16="http://schemas.microsoft.com/office/drawing/2014/main" id="{BBB2E118-453C-4C14-B67B-53ACDBB779A4}"/>
              </a:ext>
            </a:extLst>
          </p:cNvPr>
          <p:cNvPicPr>
            <a:picLocks noChangeAspect="1"/>
          </p:cNvPicPr>
          <p:nvPr/>
        </p:nvPicPr>
        <p:blipFill>
          <a:blip r:embed="rId6"/>
          <a:stretch>
            <a:fillRect/>
          </a:stretch>
        </p:blipFill>
        <p:spPr>
          <a:xfrm>
            <a:off x="4901467" y="2662952"/>
            <a:ext cx="2674645" cy="2674645"/>
          </a:xfrm>
          <a:prstGeom prst="rect">
            <a:avLst/>
          </a:prstGeom>
        </p:spPr>
      </p:pic>
    </p:spTree>
    <p:extLst>
      <p:ext uri="{BB962C8B-B14F-4D97-AF65-F5344CB8AC3E}">
        <p14:creationId xmlns:p14="http://schemas.microsoft.com/office/powerpoint/2010/main" val="2565690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A3B0384-2AF4-4496-8E32-B1FD8D6AA4C9}"/>
              </a:ext>
            </a:extLst>
          </p:cNvPr>
          <p:cNvSpPr/>
          <p:nvPr/>
        </p:nvSpPr>
        <p:spPr>
          <a:xfrm>
            <a:off x="0" y="2105558"/>
            <a:ext cx="1653059" cy="8586256"/>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3" name="Rectangle 2">
            <a:extLst>
              <a:ext uri="{FF2B5EF4-FFF2-40B4-BE49-F238E27FC236}">
                <a16:creationId xmlns:a16="http://schemas.microsoft.com/office/drawing/2014/main" id="{B315AEC2-0BB7-4CE3-BCEF-492E9F7B9353}"/>
              </a:ext>
            </a:extLst>
          </p:cNvPr>
          <p:cNvSpPr/>
          <p:nvPr/>
        </p:nvSpPr>
        <p:spPr>
          <a:xfrm>
            <a:off x="0" y="0"/>
            <a:ext cx="5563930" cy="1548000"/>
          </a:xfrm>
          <a:prstGeom prst="rect">
            <a:avLst/>
          </a:prstGeom>
          <a:solidFill>
            <a:schemeClr val="accent4"/>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4" name="Title 4">
            <a:extLst>
              <a:ext uri="{FF2B5EF4-FFF2-40B4-BE49-F238E27FC236}">
                <a16:creationId xmlns:a16="http://schemas.microsoft.com/office/drawing/2014/main" id="{B2BB1C82-9198-4040-B097-F4E2967A9337}"/>
              </a:ext>
            </a:extLst>
          </p:cNvPr>
          <p:cNvSpPr txBox="1">
            <a:spLocks/>
          </p:cNvSpPr>
          <p:nvPr/>
        </p:nvSpPr>
        <p:spPr>
          <a:xfrm>
            <a:off x="386661" y="233338"/>
            <a:ext cx="4195778" cy="1121635"/>
          </a:xfrm>
          <a:prstGeom prst="rect">
            <a:avLst/>
          </a:prstGeom>
          <a:noFill/>
        </p:spPr>
        <p:txBody>
          <a:bodyPr vert="horz" lIns="0" tIns="0" rIns="0" bIns="0" rtlCol="0" anchor="t" anchorCtr="0">
            <a:noAutofit/>
          </a:bodyPr>
          <a:lstStyle>
            <a:lvl1pPr algn="l" defTabSz="1069217" rtl="0" eaLnBrk="1" latinLnBrk="0" hangingPunct="1">
              <a:lnSpc>
                <a:spcPct val="85000"/>
              </a:lnSpc>
              <a:spcBef>
                <a:spcPct val="0"/>
              </a:spcBef>
              <a:buNone/>
              <a:defRPr sz="4365" kern="1200">
                <a:solidFill>
                  <a:schemeClr val="tx1"/>
                </a:solidFill>
                <a:latin typeface="+mj-lt"/>
                <a:ea typeface="+mj-ea"/>
                <a:cs typeface="+mj-cs"/>
              </a:defRPr>
            </a:lvl1pPr>
          </a:lstStyle>
          <a:p>
            <a:pPr>
              <a:lnSpc>
                <a:spcPct val="100000"/>
              </a:lnSpc>
              <a:spcAft>
                <a:spcPts val="200"/>
              </a:spcAft>
            </a:pPr>
            <a:r>
              <a:rPr lang="en-GB" sz="4000" dirty="0">
                <a:solidFill>
                  <a:schemeClr val="bg1"/>
                </a:solidFill>
              </a:rPr>
              <a:t>Be well, work well</a:t>
            </a:r>
            <a:br>
              <a:rPr lang="en-GB" sz="4000" dirty="0">
                <a:solidFill>
                  <a:schemeClr val="bg1"/>
                </a:solidFill>
              </a:rPr>
            </a:br>
            <a:r>
              <a:rPr lang="en-GB" sz="2800" dirty="0">
                <a:latin typeface="+mn-lt"/>
              </a:rPr>
              <a:t>Remote Work</a:t>
            </a:r>
            <a:r>
              <a:rPr lang="en-GB" sz="4000" dirty="0">
                <a:solidFill>
                  <a:schemeClr val="bg1"/>
                </a:solidFill>
              </a:rPr>
              <a:t> </a:t>
            </a:r>
            <a:r>
              <a:rPr lang="en-GB" sz="2800" dirty="0">
                <a:latin typeface="+mn-lt"/>
              </a:rPr>
              <a:t>Toolkit</a:t>
            </a:r>
            <a:endParaRPr lang="en-GB" sz="4000" dirty="0">
              <a:latin typeface="+mn-lt"/>
            </a:endParaRPr>
          </a:p>
        </p:txBody>
      </p:sp>
      <p:sp>
        <p:nvSpPr>
          <p:cNvPr id="8" name="Subtitle 2"/>
          <p:cNvSpPr txBox="1">
            <a:spLocks/>
          </p:cNvSpPr>
          <p:nvPr/>
        </p:nvSpPr>
        <p:spPr>
          <a:xfrm>
            <a:off x="2124074" y="2033537"/>
            <a:ext cx="5057433" cy="3693495"/>
          </a:xfrm>
          <a:prstGeom prst="rect">
            <a:avLst/>
          </a:prstGeom>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a:spcAft>
                <a:spcPts val="1200"/>
              </a:spcAft>
            </a:pPr>
            <a:r>
              <a:rPr lang="en-GB" sz="1600" dirty="0"/>
              <a:t>WHY – Creating a culture of wellbeing</a:t>
            </a:r>
          </a:p>
          <a:p>
            <a:pPr>
              <a:spcAft>
                <a:spcPts val="300"/>
              </a:spcAft>
            </a:pPr>
            <a:r>
              <a:rPr lang="en-GB" sz="1200" dirty="0">
                <a:solidFill>
                  <a:schemeClr val="accent6"/>
                </a:solidFill>
              </a:rPr>
              <a:t>Firm impact</a:t>
            </a:r>
          </a:p>
          <a:p>
            <a:pPr>
              <a:spcAft>
                <a:spcPts val="0"/>
              </a:spcAft>
            </a:pPr>
            <a:r>
              <a:rPr lang="en-US" sz="1000" b="0" dirty="0">
                <a:solidFill>
                  <a:schemeClr val="tx1"/>
                </a:solidFill>
              </a:rPr>
              <a:t>As the world mobilizes to mitigate the impact of the coronavirus, uncertainty abounds. One thing is clear, however: the COVID-19 outbreak underscores the need for business and society to be resilient and prepared—qualities that will be in demand long after public health has been restored.</a:t>
            </a:r>
          </a:p>
          <a:p>
            <a:pPr>
              <a:spcAft>
                <a:spcPts val="0"/>
              </a:spcAft>
            </a:pPr>
            <a:r>
              <a:rPr lang="en-GB" sz="1000" b="0" dirty="0">
                <a:solidFill>
                  <a:schemeClr val="tx1"/>
                </a:solidFill>
              </a:rPr>
              <a:t>Whilst wellbeing is first and foremost a personal responsibility, we as firm are committed to create an energising work environment.</a:t>
            </a:r>
          </a:p>
          <a:p>
            <a:pPr>
              <a:spcAft>
                <a:spcPts val="0"/>
              </a:spcAft>
            </a:pPr>
            <a:endParaRPr lang="en-GB" sz="1000" b="0" dirty="0">
              <a:solidFill>
                <a:schemeClr val="tx1"/>
              </a:solidFill>
            </a:endParaRPr>
          </a:p>
          <a:p>
            <a:pPr>
              <a:spcAft>
                <a:spcPts val="300"/>
              </a:spcAft>
            </a:pPr>
            <a:r>
              <a:rPr lang="en-GB" sz="1200" dirty="0">
                <a:solidFill>
                  <a:schemeClr val="accent6"/>
                </a:solidFill>
              </a:rPr>
              <a:t>Team impact</a:t>
            </a:r>
          </a:p>
          <a:p>
            <a:pPr>
              <a:spcAft>
                <a:spcPts val="0"/>
              </a:spcAft>
            </a:pPr>
            <a:r>
              <a:rPr lang="en-GB" sz="1000" b="0" dirty="0">
                <a:solidFill>
                  <a:schemeClr val="tx1"/>
                </a:solidFill>
              </a:rPr>
              <a:t>Wellbeing is a not a ‘one size fits all’ concept. Wellbeing means different things to different employees and it’s up to all of us to define what it means for each of us. Understanding what matters most to each and every member on a team is the key to make ‘Be well, work well’ successful.</a:t>
            </a:r>
          </a:p>
          <a:p>
            <a:pPr>
              <a:spcAft>
                <a:spcPts val="0"/>
              </a:spcAft>
            </a:pPr>
            <a:endParaRPr lang="en-GB" sz="1000" b="0" dirty="0">
              <a:solidFill>
                <a:schemeClr val="tx1"/>
              </a:solidFill>
            </a:endParaRPr>
          </a:p>
          <a:p>
            <a:pPr>
              <a:spcAft>
                <a:spcPts val="300"/>
              </a:spcAft>
            </a:pPr>
            <a:r>
              <a:rPr lang="en-GB" sz="1200" dirty="0">
                <a:solidFill>
                  <a:schemeClr val="accent6"/>
                </a:solidFill>
              </a:rPr>
              <a:t>Personal impact</a:t>
            </a:r>
          </a:p>
          <a:p>
            <a:pPr>
              <a:spcAft>
                <a:spcPts val="0"/>
              </a:spcAft>
            </a:pPr>
            <a:r>
              <a:rPr lang="en-GB" sz="1000" b="0" dirty="0">
                <a:solidFill>
                  <a:schemeClr val="tx1"/>
                </a:solidFill>
              </a:rPr>
              <a:t>The biggest impact on wellbeing at work is our culture and values. The way in which we act, react, communicate, connect and care for each other deeply influences our performance and well-being, personally and professionally. </a:t>
            </a:r>
          </a:p>
          <a:p>
            <a:pPr>
              <a:spcAft>
                <a:spcPts val="0"/>
              </a:spcAft>
            </a:pPr>
            <a:r>
              <a:rPr lang="en-GB" sz="1000" b="0" dirty="0">
                <a:solidFill>
                  <a:schemeClr val="tx1"/>
                </a:solidFill>
              </a:rPr>
              <a:t>You are responsible for your own wellbeing. Make wellbeing a priority and demonstrate positive, healthy behaviours and habits. </a:t>
            </a:r>
          </a:p>
        </p:txBody>
      </p:sp>
      <p:sp>
        <p:nvSpPr>
          <p:cNvPr id="2" name="Rectangle 1">
            <a:extLst>
              <a:ext uri="{FF2B5EF4-FFF2-40B4-BE49-F238E27FC236}">
                <a16:creationId xmlns:a16="http://schemas.microsoft.com/office/drawing/2014/main" id="{E6C93750-1C90-4F2F-8863-21A968C4E7CB}"/>
              </a:ext>
            </a:extLst>
          </p:cNvPr>
          <p:cNvSpPr/>
          <p:nvPr/>
        </p:nvSpPr>
        <p:spPr>
          <a:xfrm>
            <a:off x="5563930" y="0"/>
            <a:ext cx="1979637" cy="1548000"/>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lIns="144000" rtlCol="0" anchor="ctr"/>
          <a:lstStyle/>
          <a:p>
            <a:pPr>
              <a:lnSpc>
                <a:spcPct val="90000"/>
              </a:lnSpc>
            </a:pPr>
            <a:r>
              <a:rPr lang="en-GB" sz="2800" b="1" dirty="0">
                <a:solidFill>
                  <a:schemeClr val="accent1"/>
                </a:solidFill>
              </a:rPr>
              <a:t>we</a:t>
            </a:r>
            <a:r>
              <a:rPr lang="en-GB" sz="2800" dirty="0">
                <a:solidFill>
                  <a:schemeClr val="tx1"/>
                </a:solidFill>
              </a:rPr>
              <a:t> can </a:t>
            </a:r>
          </a:p>
          <a:p>
            <a:pPr>
              <a:lnSpc>
                <a:spcPct val="90000"/>
              </a:lnSpc>
            </a:pPr>
            <a:r>
              <a:rPr lang="en-GB" sz="2800" dirty="0">
                <a:solidFill>
                  <a:schemeClr val="tx1"/>
                </a:solidFill>
              </a:rPr>
              <a:t>be </a:t>
            </a:r>
            <a:r>
              <a:rPr lang="en-GB" sz="2800" b="1" dirty="0">
                <a:solidFill>
                  <a:schemeClr val="accent1"/>
                </a:solidFill>
              </a:rPr>
              <a:t>we</a:t>
            </a:r>
            <a:r>
              <a:rPr lang="en-GB" sz="2800" dirty="0">
                <a:solidFill>
                  <a:schemeClr val="tx1"/>
                </a:solidFill>
              </a:rPr>
              <a:t>ll,</a:t>
            </a:r>
          </a:p>
          <a:p>
            <a:pPr>
              <a:lnSpc>
                <a:spcPct val="90000"/>
              </a:lnSpc>
            </a:pPr>
            <a:r>
              <a:rPr lang="en-GB" sz="2800" dirty="0">
                <a:solidFill>
                  <a:schemeClr val="tx1"/>
                </a:solidFill>
              </a:rPr>
              <a:t>work </a:t>
            </a:r>
            <a:r>
              <a:rPr lang="en-GB" sz="2800" b="1" dirty="0">
                <a:solidFill>
                  <a:schemeClr val="accent1"/>
                </a:solidFill>
              </a:rPr>
              <a:t>we</a:t>
            </a:r>
            <a:r>
              <a:rPr lang="en-GB" sz="2800" dirty="0">
                <a:solidFill>
                  <a:schemeClr val="tx1"/>
                </a:solidFill>
              </a:rPr>
              <a:t>ll</a:t>
            </a:r>
          </a:p>
        </p:txBody>
      </p:sp>
      <p:sp>
        <p:nvSpPr>
          <p:cNvPr id="42" name="Subtitle 2">
            <a:extLst>
              <a:ext uri="{FF2B5EF4-FFF2-40B4-BE49-F238E27FC236}">
                <a16:creationId xmlns:a16="http://schemas.microsoft.com/office/drawing/2014/main" id="{319A261F-58C9-4198-82F1-32A9D4F0C8CE}"/>
              </a:ext>
            </a:extLst>
          </p:cNvPr>
          <p:cNvSpPr txBox="1">
            <a:spLocks/>
          </p:cNvSpPr>
          <p:nvPr/>
        </p:nvSpPr>
        <p:spPr>
          <a:xfrm>
            <a:off x="2114317" y="6057121"/>
            <a:ext cx="5040349" cy="1707228"/>
          </a:xfrm>
          <a:prstGeom prst="rect">
            <a:avLst/>
          </a:prstGeom>
          <a:noFill/>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a:spcAft>
                <a:spcPts val="1200"/>
              </a:spcAft>
            </a:pPr>
            <a:r>
              <a:rPr lang="en-GB" sz="1600" dirty="0"/>
              <a:t>WHAT – Wellbeing is about working differently.</a:t>
            </a:r>
          </a:p>
          <a:p>
            <a:pPr>
              <a:spcAft>
                <a:spcPts val="600"/>
              </a:spcAft>
            </a:pPr>
            <a:r>
              <a:rPr lang="en-GB" sz="1000" b="0" dirty="0">
                <a:solidFill>
                  <a:schemeClr val="tx1"/>
                </a:solidFill>
              </a:rPr>
              <a:t>The biggest impact on wellbeing at work is our culture. The way we communicate, connect, trust and care for each other has a profound influence on our wellbeing and our performance. </a:t>
            </a:r>
          </a:p>
          <a:p>
            <a:pPr>
              <a:spcAft>
                <a:spcPts val="600"/>
              </a:spcAft>
            </a:pPr>
            <a:r>
              <a:rPr lang="en-GB" sz="1000" b="0" dirty="0">
                <a:solidFill>
                  <a:schemeClr val="tx1"/>
                </a:solidFill>
              </a:rPr>
              <a:t>So, let’s create an environment in which individuals feel they’re in control and are provided the support and flexibility to foster wellbeing, where possible.</a:t>
            </a:r>
          </a:p>
        </p:txBody>
      </p:sp>
      <p:sp>
        <p:nvSpPr>
          <p:cNvPr id="54" name="Subtitle 2">
            <a:extLst>
              <a:ext uri="{FF2B5EF4-FFF2-40B4-BE49-F238E27FC236}">
                <a16:creationId xmlns:a16="http://schemas.microsoft.com/office/drawing/2014/main" id="{FBF285C7-D928-49C6-9009-58C76F1893A4}"/>
              </a:ext>
            </a:extLst>
          </p:cNvPr>
          <p:cNvSpPr txBox="1">
            <a:spLocks/>
          </p:cNvSpPr>
          <p:nvPr/>
        </p:nvSpPr>
        <p:spPr>
          <a:xfrm>
            <a:off x="2124075" y="7980250"/>
            <a:ext cx="5097610" cy="1500473"/>
          </a:xfrm>
          <a:prstGeom prst="rect">
            <a:avLst/>
          </a:prstGeom>
          <a:noFill/>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a:spcAft>
                <a:spcPts val="1200"/>
              </a:spcAft>
            </a:pPr>
            <a:r>
              <a:rPr lang="en-GB" sz="1600" dirty="0"/>
              <a:t>HOW – It all starts with communication! </a:t>
            </a:r>
          </a:p>
          <a:p>
            <a:pPr>
              <a:spcAft>
                <a:spcPts val="600"/>
              </a:spcAft>
            </a:pPr>
            <a:r>
              <a:rPr lang="en-US" sz="1000" dirty="0">
                <a:solidFill>
                  <a:schemeClr val="tx1"/>
                </a:solidFill>
              </a:rPr>
              <a:t>This toolkit is intended to provide support and resources for you to manage your personal and professional wellbeing during remote working times. </a:t>
            </a:r>
            <a:endParaRPr lang="en-GB" sz="1000" dirty="0">
              <a:solidFill>
                <a:schemeClr val="tx1"/>
              </a:solidFill>
            </a:endParaRPr>
          </a:p>
          <a:p>
            <a:pPr>
              <a:spcAft>
                <a:spcPts val="600"/>
              </a:spcAft>
            </a:pPr>
            <a:r>
              <a:rPr lang="en-GB" sz="1000" b="0" dirty="0">
                <a:solidFill>
                  <a:schemeClr val="tx1"/>
                </a:solidFill>
              </a:rPr>
              <a:t>Therefore, we ask you to join in by taking the following actions. Start a discussion as a team, define what wellbeing means to each team member and how you will work together towards being well and working well. </a:t>
            </a:r>
          </a:p>
          <a:p>
            <a:pPr>
              <a:spcAft>
                <a:spcPts val="600"/>
              </a:spcAft>
            </a:pPr>
            <a:endParaRPr lang="en-GB" sz="1000" b="0" dirty="0">
              <a:solidFill>
                <a:schemeClr val="tx1"/>
              </a:solidFill>
            </a:endParaRPr>
          </a:p>
          <a:p>
            <a:pPr>
              <a:spcAft>
                <a:spcPts val="0"/>
              </a:spcAft>
            </a:pPr>
            <a:endParaRPr lang="en-GB" sz="1000" b="0" dirty="0">
              <a:solidFill>
                <a:schemeClr val="tx1"/>
              </a:solidFill>
            </a:endParaRPr>
          </a:p>
        </p:txBody>
      </p:sp>
      <p:sp>
        <p:nvSpPr>
          <p:cNvPr id="66" name="object 6">
            <a:extLst>
              <a:ext uri="{FF2B5EF4-FFF2-40B4-BE49-F238E27FC236}">
                <a16:creationId xmlns:a16="http://schemas.microsoft.com/office/drawing/2014/main" id="{4B68DF3F-D460-4A7B-B749-63EDAF86B26C}"/>
              </a:ext>
            </a:extLst>
          </p:cNvPr>
          <p:cNvSpPr txBox="1"/>
          <p:nvPr/>
        </p:nvSpPr>
        <p:spPr>
          <a:xfrm>
            <a:off x="367102" y="6549072"/>
            <a:ext cx="1169764" cy="1101092"/>
          </a:xfrm>
          <a:prstGeom prst="rect">
            <a:avLst/>
          </a:prstGeom>
          <a:noFill/>
        </p:spPr>
        <p:txBody>
          <a:bodyPr vert="horz" wrap="square" lIns="0" tIns="0" rIns="0" bIns="0" rtlCol="0" anchor="t">
            <a:noAutofit/>
          </a:bodyPr>
          <a:lstStyle/>
          <a:p>
            <a:pPr marL="12700" marR="5080" lvl="0"/>
            <a:r>
              <a:rPr lang="en-GB" sz="1000" b="1" dirty="0">
                <a:solidFill>
                  <a:schemeClr val="accent6"/>
                </a:solidFill>
                <a:cs typeface="Georgia"/>
              </a:rPr>
              <a:t>Play:</a:t>
            </a:r>
          </a:p>
          <a:p>
            <a:pPr marL="12700" marR="5080" lvl="0"/>
            <a:endParaRPr lang="en-GB" sz="1000" spc="-5" dirty="0">
              <a:solidFill>
                <a:schemeClr val="accent6"/>
              </a:solidFill>
              <a:cs typeface="Georgia"/>
              <a:hlinkClick r:id="rId3">
                <a:extLst>
                  <a:ext uri="{A12FA001-AC4F-418D-AE19-62706E023703}">
                    <ahyp:hlinkClr xmlns:ahyp="http://schemas.microsoft.com/office/drawing/2018/hyperlinkcolor" val="tx"/>
                  </a:ext>
                </a:extLst>
              </a:hlinkClick>
            </a:endParaRPr>
          </a:p>
          <a:p>
            <a:pPr marL="12700" marR="5080" lvl="0"/>
            <a:r>
              <a:rPr lang="en-GB" sz="1000" spc="-5" dirty="0">
                <a:solidFill>
                  <a:schemeClr val="accent6"/>
                </a:solidFill>
                <a:cs typeface="Georgia"/>
              </a:rPr>
              <a:t>Start energising yourself and teams with the </a:t>
            </a:r>
            <a:r>
              <a:rPr lang="en-GB" sz="1000" spc="-5" dirty="0">
                <a:solidFill>
                  <a:schemeClr val="accent1"/>
                </a:solidFill>
                <a:cs typeface="Georgia"/>
                <a:hlinkClick r:id="rId4">
                  <a:extLst>
                    <a:ext uri="{A12FA001-AC4F-418D-AE19-62706E023703}">
                      <ahyp:hlinkClr xmlns:ahyp="http://schemas.microsoft.com/office/drawing/2018/hyperlinkcolor" val="tx"/>
                    </a:ext>
                  </a:extLst>
                </a:hlinkClick>
              </a:rPr>
              <a:t>Habit Bank </a:t>
            </a:r>
            <a:endParaRPr lang="en-GB" sz="1000" spc="-5" dirty="0">
              <a:solidFill>
                <a:schemeClr val="accent1"/>
              </a:solidFill>
              <a:cs typeface="Georgia"/>
            </a:endParaRPr>
          </a:p>
          <a:p>
            <a:pPr marL="12700" marR="5080" lvl="0"/>
            <a:endParaRPr lang="en-GB" sz="1000" spc="-5" dirty="0">
              <a:solidFill>
                <a:schemeClr val="accent6"/>
              </a:solidFill>
              <a:cs typeface="Georgia"/>
            </a:endParaRPr>
          </a:p>
          <a:p>
            <a:pPr marL="12700" marR="5080" lvl="0"/>
            <a:endParaRPr lang="en-GB" sz="800" spc="-5" dirty="0">
              <a:solidFill>
                <a:schemeClr val="accent6"/>
              </a:solidFill>
              <a:cs typeface="Georgia"/>
            </a:endParaRPr>
          </a:p>
        </p:txBody>
      </p:sp>
      <p:sp>
        <p:nvSpPr>
          <p:cNvPr id="7" name="Isosceles Triangle 6">
            <a:extLst>
              <a:ext uri="{FF2B5EF4-FFF2-40B4-BE49-F238E27FC236}">
                <a16:creationId xmlns:a16="http://schemas.microsoft.com/office/drawing/2014/main" id="{24A20CD2-2401-491E-B751-7D00A03419B0}"/>
              </a:ext>
            </a:extLst>
          </p:cNvPr>
          <p:cNvSpPr/>
          <p:nvPr/>
        </p:nvSpPr>
        <p:spPr>
          <a:xfrm rot="17771530">
            <a:off x="1615901" y="6370119"/>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27" name="Rectangle 26">
            <a:extLst>
              <a:ext uri="{FF2B5EF4-FFF2-40B4-BE49-F238E27FC236}">
                <a16:creationId xmlns:a16="http://schemas.microsoft.com/office/drawing/2014/main" id="{1C151C8A-030A-4BC2-8194-2D0C4F2AAC4C}"/>
              </a:ext>
            </a:extLst>
          </p:cNvPr>
          <p:cNvSpPr/>
          <p:nvPr/>
        </p:nvSpPr>
        <p:spPr>
          <a:xfrm>
            <a:off x="0" y="6080391"/>
            <a:ext cx="1806305" cy="309499"/>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marL="269875">
              <a:lnSpc>
                <a:spcPct val="100000"/>
              </a:lnSpc>
            </a:pPr>
            <a:r>
              <a:rPr lang="en-GB" sz="1200" b="1" dirty="0">
                <a:solidFill>
                  <a:schemeClr val="bg1"/>
                </a:solidFill>
              </a:rPr>
              <a:t>Action</a:t>
            </a:r>
          </a:p>
        </p:txBody>
      </p:sp>
      <p:cxnSp>
        <p:nvCxnSpPr>
          <p:cNvPr id="10" name="Straight Connector 9">
            <a:extLst>
              <a:ext uri="{FF2B5EF4-FFF2-40B4-BE49-F238E27FC236}">
                <a16:creationId xmlns:a16="http://schemas.microsoft.com/office/drawing/2014/main" id="{4BA2A3D6-0792-434D-A035-FD831DBC2763}"/>
              </a:ext>
            </a:extLst>
          </p:cNvPr>
          <p:cNvCxnSpPr>
            <a:cxnSpLocks/>
          </p:cNvCxnSpPr>
          <p:nvPr/>
        </p:nvCxnSpPr>
        <p:spPr>
          <a:xfrm>
            <a:off x="2114317" y="5849962"/>
            <a:ext cx="5047780"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sp>
        <p:nvSpPr>
          <p:cNvPr id="11" name="Rectangle 10">
            <a:extLst>
              <a:ext uri="{FF2B5EF4-FFF2-40B4-BE49-F238E27FC236}">
                <a16:creationId xmlns:a16="http://schemas.microsoft.com/office/drawing/2014/main" id="{9E06D54E-64F2-49F2-B5C6-3B598A86C66B}"/>
              </a:ext>
            </a:extLst>
          </p:cNvPr>
          <p:cNvSpPr/>
          <p:nvPr/>
        </p:nvSpPr>
        <p:spPr>
          <a:xfrm>
            <a:off x="2333" y="2465388"/>
            <a:ext cx="1803972" cy="2903945"/>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56" name="object 6">
            <a:extLst>
              <a:ext uri="{FF2B5EF4-FFF2-40B4-BE49-F238E27FC236}">
                <a16:creationId xmlns:a16="http://schemas.microsoft.com/office/drawing/2014/main" id="{141A504B-1A8A-40BA-91F2-157547EC491A}"/>
              </a:ext>
            </a:extLst>
          </p:cNvPr>
          <p:cNvSpPr txBox="1"/>
          <p:nvPr/>
        </p:nvSpPr>
        <p:spPr>
          <a:xfrm>
            <a:off x="367102" y="2916570"/>
            <a:ext cx="1306995" cy="1488565"/>
          </a:xfrm>
          <a:prstGeom prst="rect">
            <a:avLst/>
          </a:prstGeom>
          <a:noFill/>
        </p:spPr>
        <p:txBody>
          <a:bodyPr vert="horz" wrap="square" lIns="0" tIns="72000" rIns="0" bIns="0" rtlCol="0" anchor="t">
            <a:noAutofit/>
          </a:bodyPr>
          <a:lstStyle/>
          <a:p>
            <a:pPr marL="12700" marR="5080"/>
            <a:r>
              <a:rPr lang="en-GB" sz="1200" spc="-10" dirty="0">
                <a:solidFill>
                  <a:schemeClr val="bg1"/>
                </a:solidFill>
                <a:cs typeface="Georgia"/>
              </a:rPr>
              <a:t>The way we work is changing. We know that our future success lies in working smarter. And we know how important it is for you to find the right balance between work and life.</a:t>
            </a:r>
          </a:p>
          <a:p>
            <a:pPr marL="12700" marR="5080"/>
            <a:endParaRPr lang="en-GB" sz="1200" spc="-10" dirty="0">
              <a:solidFill>
                <a:schemeClr val="bg1"/>
              </a:solidFill>
              <a:cs typeface="Georgia"/>
            </a:endParaRPr>
          </a:p>
          <a:p>
            <a:pPr marL="12700" marR="5080" algn="r"/>
            <a:r>
              <a:rPr lang="en-GB" sz="1000" b="1" spc="10" dirty="0">
                <a:solidFill>
                  <a:schemeClr val="bg1"/>
                </a:solidFill>
                <a:cs typeface="Georgia"/>
              </a:rPr>
              <a:t>Bob Moritz</a:t>
            </a:r>
          </a:p>
          <a:p>
            <a:pPr marL="12700" marR="5080"/>
            <a:endParaRPr lang="en-GB" sz="1200" spc="10" dirty="0">
              <a:solidFill>
                <a:schemeClr val="bg1"/>
              </a:solidFill>
              <a:cs typeface="Georgia"/>
            </a:endParaRPr>
          </a:p>
        </p:txBody>
      </p:sp>
      <p:sp>
        <p:nvSpPr>
          <p:cNvPr id="48" name="Isosceles Triangle 6">
            <a:extLst>
              <a:ext uri="{FF2B5EF4-FFF2-40B4-BE49-F238E27FC236}">
                <a16:creationId xmlns:a16="http://schemas.microsoft.com/office/drawing/2014/main" id="{9A9C5188-6318-41B0-B40A-30ED0D90CE77}"/>
              </a:ext>
            </a:extLst>
          </p:cNvPr>
          <p:cNvSpPr/>
          <p:nvPr/>
        </p:nvSpPr>
        <p:spPr>
          <a:xfrm rot="17771530">
            <a:off x="1613683" y="5349274"/>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19" name="Slide Number Placeholder 5">
            <a:extLst>
              <a:ext uri="{FF2B5EF4-FFF2-40B4-BE49-F238E27FC236}">
                <a16:creationId xmlns:a16="http://schemas.microsoft.com/office/drawing/2014/main" id="{44064064-826F-48BC-BD67-058D3E02D635}"/>
              </a:ext>
            </a:extLst>
          </p:cNvPr>
          <p:cNvSpPr txBox="1">
            <a:spLocks/>
          </p:cNvSpPr>
          <p:nvPr/>
        </p:nvSpPr>
        <p:spPr>
          <a:xfrm>
            <a:off x="7004403" y="10253941"/>
            <a:ext cx="184848" cy="213836"/>
          </a:xfrm>
          <a:prstGeom prst="rect">
            <a:avLst/>
          </a:prstGeom>
        </p:spPr>
        <p:txBody>
          <a:bodyPr vert="horz" lIns="0" tIns="0" rIns="0" bIns="0" rtlCol="0" anchor="ctr" anchorCtr="0">
            <a:noAutofit/>
          </a:bodyPr>
          <a:lstStyle>
            <a:defPPr>
              <a:defRPr lang="en-US"/>
            </a:defPPr>
            <a:lvl1pPr marL="0" algn="r" defTabSz="914287" rtl="0" eaLnBrk="1" latinLnBrk="0" hangingPunct="1">
              <a:defRPr sz="900" kern="1200">
                <a:solidFill>
                  <a:schemeClr val="tx1"/>
                </a:solidFill>
                <a:latin typeface="+mn-lt"/>
                <a:ea typeface="+mn-ea"/>
                <a:cs typeface="+mn-cs"/>
              </a:defRPr>
            </a:lvl1pPr>
            <a:lvl2pPr marL="457144" algn="l" defTabSz="914287" rtl="0" eaLnBrk="1" latinLnBrk="0" hangingPunct="1">
              <a:defRPr sz="1800" kern="1200">
                <a:solidFill>
                  <a:schemeClr val="tx1"/>
                </a:solidFill>
                <a:latin typeface="+mn-lt"/>
                <a:ea typeface="+mn-ea"/>
                <a:cs typeface="+mn-cs"/>
              </a:defRPr>
            </a:lvl2pPr>
            <a:lvl3pPr marL="914287" algn="l" defTabSz="914287" rtl="0" eaLnBrk="1" latinLnBrk="0" hangingPunct="1">
              <a:defRPr sz="1800" kern="1200">
                <a:solidFill>
                  <a:schemeClr val="tx1"/>
                </a:solidFill>
                <a:latin typeface="+mn-lt"/>
                <a:ea typeface="+mn-ea"/>
                <a:cs typeface="+mn-cs"/>
              </a:defRPr>
            </a:lvl3pPr>
            <a:lvl4pPr marL="1371431" algn="l" defTabSz="914287" rtl="0" eaLnBrk="1" latinLnBrk="0" hangingPunct="1">
              <a:defRPr sz="1800" kern="1200">
                <a:solidFill>
                  <a:schemeClr val="tx1"/>
                </a:solidFill>
                <a:latin typeface="+mn-lt"/>
                <a:ea typeface="+mn-ea"/>
                <a:cs typeface="+mn-cs"/>
              </a:defRPr>
            </a:lvl4pPr>
            <a:lvl5pPr marL="1828574" algn="l" defTabSz="914287" rtl="0" eaLnBrk="1" latinLnBrk="0" hangingPunct="1">
              <a:defRPr sz="1800" kern="1200">
                <a:solidFill>
                  <a:schemeClr val="tx1"/>
                </a:solidFill>
                <a:latin typeface="+mn-lt"/>
                <a:ea typeface="+mn-ea"/>
                <a:cs typeface="+mn-cs"/>
              </a:defRPr>
            </a:lvl5pPr>
            <a:lvl6pPr marL="2285717" algn="l" defTabSz="914287" rtl="0" eaLnBrk="1" latinLnBrk="0" hangingPunct="1">
              <a:defRPr sz="1800" kern="1200">
                <a:solidFill>
                  <a:schemeClr val="tx1"/>
                </a:solidFill>
                <a:latin typeface="+mn-lt"/>
                <a:ea typeface="+mn-ea"/>
                <a:cs typeface="+mn-cs"/>
              </a:defRPr>
            </a:lvl6pPr>
            <a:lvl7pPr marL="2742861" algn="l" defTabSz="914287" rtl="0" eaLnBrk="1" latinLnBrk="0" hangingPunct="1">
              <a:defRPr sz="1800" kern="1200">
                <a:solidFill>
                  <a:schemeClr val="tx1"/>
                </a:solidFill>
                <a:latin typeface="+mn-lt"/>
                <a:ea typeface="+mn-ea"/>
                <a:cs typeface="+mn-cs"/>
              </a:defRPr>
            </a:lvl7pPr>
            <a:lvl8pPr marL="3200004" algn="l" defTabSz="914287" rtl="0" eaLnBrk="1" latinLnBrk="0" hangingPunct="1">
              <a:defRPr sz="1800" kern="1200">
                <a:solidFill>
                  <a:schemeClr val="tx1"/>
                </a:solidFill>
                <a:latin typeface="+mn-lt"/>
                <a:ea typeface="+mn-ea"/>
                <a:cs typeface="+mn-cs"/>
              </a:defRPr>
            </a:lvl8pPr>
            <a:lvl9pPr marL="3657148" algn="l" defTabSz="914287" rtl="0" eaLnBrk="1" latinLnBrk="0" hangingPunct="1">
              <a:defRPr sz="1800" kern="1200">
                <a:solidFill>
                  <a:schemeClr val="tx1"/>
                </a:solidFill>
                <a:latin typeface="+mn-lt"/>
                <a:ea typeface="+mn-ea"/>
                <a:cs typeface="+mn-cs"/>
              </a:defRPr>
            </a:lvl9pPr>
          </a:lstStyle>
          <a:p>
            <a:fld id="{7870704B-CE94-48CC-AF30-84932A1262A7}" type="slidenum">
              <a:rPr lang="en-GB" smtClean="0"/>
              <a:pPr/>
              <a:t>2</a:t>
            </a:fld>
            <a:endParaRPr lang="en-GB" dirty="0"/>
          </a:p>
        </p:txBody>
      </p:sp>
      <p:sp>
        <p:nvSpPr>
          <p:cNvPr id="20" name="Date Placeholder 3">
            <a:extLst>
              <a:ext uri="{FF2B5EF4-FFF2-40B4-BE49-F238E27FC236}">
                <a16:creationId xmlns:a16="http://schemas.microsoft.com/office/drawing/2014/main" id="{C5C32593-A985-4954-B755-DA696A4BDE20}"/>
              </a:ext>
            </a:extLst>
          </p:cNvPr>
          <p:cNvSpPr txBox="1">
            <a:spLocks/>
          </p:cNvSpPr>
          <p:nvPr/>
        </p:nvSpPr>
        <p:spPr>
          <a:xfrm>
            <a:off x="6610954" y="10255028"/>
            <a:ext cx="667125" cy="213836"/>
          </a:xfrm>
          <a:prstGeom prst="rect">
            <a:avLst/>
          </a:prstGeom>
        </p:spPr>
        <p:txBody>
          <a:bodyPr vert="horz" lIns="0" tIns="0" rIns="0" bIns="0" rtlCol="0" anchor="ctr"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28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0000"/>
                </a:solidFill>
                <a:effectLst/>
                <a:uLnTx/>
                <a:uFillTx/>
                <a:latin typeface="+mn-lt"/>
                <a:ea typeface="+mn-ea"/>
                <a:cs typeface="+mn-cs"/>
              </a:rPr>
              <a:t>PwC </a:t>
            </a:r>
            <a:r>
              <a:rPr kumimoji="0" lang="en-GB" sz="900" b="0" i="0" u="none" strike="noStrike" kern="1200" cap="none" spc="0" normalizeH="0" baseline="0" noProof="0" dirty="0">
                <a:ln>
                  <a:noFill/>
                </a:ln>
                <a:solidFill>
                  <a:srgbClr val="000000"/>
                </a:solidFill>
                <a:effectLst/>
                <a:uLnTx/>
                <a:uFillTx/>
                <a:latin typeface="+mn-lt"/>
                <a:ea typeface="+mn-ea"/>
                <a:cs typeface="+mn-cs"/>
              </a:rPr>
              <a:t> </a:t>
            </a:r>
            <a:r>
              <a:rPr kumimoji="0" lang="en-GB" sz="900" b="1" i="0" u="none" strike="noStrike" kern="1200" cap="none" spc="0" normalizeH="0" baseline="0" noProof="0" dirty="0">
                <a:ln>
                  <a:noFill/>
                </a:ln>
                <a:solidFill>
                  <a:srgbClr val="000000"/>
                </a:solidFill>
                <a:effectLst/>
                <a:uLnTx/>
                <a:uFillTx/>
                <a:latin typeface="+mn-lt"/>
                <a:ea typeface="+mn-ea"/>
                <a:cs typeface="+mn-cs"/>
              </a:rPr>
              <a:t>I</a:t>
            </a:r>
            <a:endParaRPr lang="en-GB" sz="900" b="1" dirty="0">
              <a:solidFill>
                <a:schemeClr val="tx1"/>
              </a:solidFill>
            </a:endParaRPr>
          </a:p>
        </p:txBody>
      </p:sp>
      <p:sp>
        <p:nvSpPr>
          <p:cNvPr id="21" name="Freeform 5">
            <a:extLst>
              <a:ext uri="{FF2B5EF4-FFF2-40B4-BE49-F238E27FC236}">
                <a16:creationId xmlns:a16="http://schemas.microsoft.com/office/drawing/2014/main" id="{3235F08D-8F2C-46BB-9EE9-1BC1D74B1939}"/>
              </a:ext>
            </a:extLst>
          </p:cNvPr>
          <p:cNvSpPr>
            <a:spLocks noChangeAspect="1" noEditPoints="1"/>
          </p:cNvSpPr>
          <p:nvPr/>
        </p:nvSpPr>
        <p:spPr bwMode="white">
          <a:xfrm>
            <a:off x="377985" y="2591008"/>
            <a:ext cx="358615" cy="286977"/>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chemeClr val="accent4"/>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sp>
        <p:nvSpPr>
          <p:cNvPr id="22" name="object 6">
            <a:extLst>
              <a:ext uri="{FF2B5EF4-FFF2-40B4-BE49-F238E27FC236}">
                <a16:creationId xmlns:a16="http://schemas.microsoft.com/office/drawing/2014/main" id="{EDC30FFA-D393-4187-B9E6-E2206C6AD75D}"/>
              </a:ext>
            </a:extLst>
          </p:cNvPr>
          <p:cNvSpPr txBox="1"/>
          <p:nvPr/>
        </p:nvSpPr>
        <p:spPr>
          <a:xfrm>
            <a:off x="369435" y="8521653"/>
            <a:ext cx="1169764" cy="1101092"/>
          </a:xfrm>
          <a:prstGeom prst="rect">
            <a:avLst/>
          </a:prstGeom>
          <a:noFill/>
        </p:spPr>
        <p:txBody>
          <a:bodyPr vert="horz" wrap="square" lIns="0" tIns="0" rIns="0" bIns="0" rtlCol="0" anchor="t">
            <a:noAutofit/>
          </a:bodyPr>
          <a:lstStyle/>
          <a:p>
            <a:pPr marL="12700" marR="5080" lvl="0">
              <a:spcAft>
                <a:spcPts val="600"/>
              </a:spcAft>
            </a:pPr>
            <a:r>
              <a:rPr lang="en-GB" sz="1000" b="1" dirty="0" err="1">
                <a:solidFill>
                  <a:schemeClr val="accent1"/>
                </a:solidFill>
                <a:cs typeface="Georgia"/>
                <a:hlinkClick r:id="rId5"/>
              </a:rPr>
              <a:t>Dr.</a:t>
            </a:r>
            <a:r>
              <a:rPr lang="en-GB" sz="1000" b="1" dirty="0">
                <a:solidFill>
                  <a:schemeClr val="accent1"/>
                </a:solidFill>
                <a:cs typeface="Georgia"/>
                <a:hlinkClick r:id="rId5"/>
              </a:rPr>
              <a:t> Nicole Hättenschwiler</a:t>
            </a:r>
            <a:endParaRPr lang="en-GB" sz="1000" b="1" dirty="0">
              <a:solidFill>
                <a:schemeClr val="accent1"/>
              </a:solidFill>
              <a:cs typeface="Georgia"/>
            </a:endParaRPr>
          </a:p>
          <a:p>
            <a:pPr marL="12700" marR="5080" lvl="0">
              <a:spcAft>
                <a:spcPts val="600"/>
              </a:spcAft>
            </a:pPr>
            <a:r>
              <a:rPr lang="en-GB" sz="1000" dirty="0">
                <a:solidFill>
                  <a:schemeClr val="accent6"/>
                </a:solidFill>
                <a:cs typeface="Georgia"/>
              </a:rPr>
              <a:t>Wellbeing and Culture Expert, </a:t>
            </a:r>
            <a:br>
              <a:rPr lang="en-GB" sz="1000" dirty="0">
                <a:solidFill>
                  <a:schemeClr val="accent6"/>
                </a:solidFill>
                <a:cs typeface="Georgia"/>
              </a:rPr>
            </a:br>
            <a:r>
              <a:rPr lang="en-GB" sz="1000" dirty="0">
                <a:solidFill>
                  <a:schemeClr val="accent6"/>
                </a:solidFill>
                <a:cs typeface="Georgia"/>
              </a:rPr>
              <a:t>PwC Switzerland</a:t>
            </a:r>
          </a:p>
          <a:p>
            <a:pPr marL="12700" marR="5080" lvl="0"/>
            <a:endParaRPr lang="en-GB" sz="800" spc="-5" dirty="0">
              <a:solidFill>
                <a:schemeClr val="accent6"/>
              </a:solidFill>
              <a:cs typeface="Georgia"/>
            </a:endParaRPr>
          </a:p>
        </p:txBody>
      </p:sp>
      <p:sp>
        <p:nvSpPr>
          <p:cNvPr id="23" name="Isosceles Triangle 6">
            <a:extLst>
              <a:ext uri="{FF2B5EF4-FFF2-40B4-BE49-F238E27FC236}">
                <a16:creationId xmlns:a16="http://schemas.microsoft.com/office/drawing/2014/main" id="{77DC782D-3392-491D-BCB4-0E8C66B40A96}"/>
              </a:ext>
            </a:extLst>
          </p:cNvPr>
          <p:cNvSpPr/>
          <p:nvPr/>
        </p:nvSpPr>
        <p:spPr>
          <a:xfrm rot="17771530">
            <a:off x="1618234" y="8342700"/>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accent1">
              <a:lumMod val="40000"/>
              <a:lumOff val="60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24" name="Rectangle 23">
            <a:extLst>
              <a:ext uri="{FF2B5EF4-FFF2-40B4-BE49-F238E27FC236}">
                <a16:creationId xmlns:a16="http://schemas.microsoft.com/office/drawing/2014/main" id="{D57BADB5-3D1A-4805-928C-72F2BAD2E9AE}"/>
              </a:ext>
            </a:extLst>
          </p:cNvPr>
          <p:cNvSpPr/>
          <p:nvPr/>
        </p:nvSpPr>
        <p:spPr>
          <a:xfrm>
            <a:off x="2333" y="8052972"/>
            <a:ext cx="1806305" cy="309499"/>
          </a:xfrm>
          <a:prstGeom prst="rect">
            <a:avLst/>
          </a:prstGeom>
          <a:solidFill>
            <a:schemeClr val="accent1"/>
          </a:solidFill>
          <a:ln>
            <a:noFill/>
          </a:ln>
        </p:spPr>
        <p:style>
          <a:lnRef idx="0">
            <a:schemeClr val="accent1"/>
          </a:lnRef>
          <a:fillRef idx="1">
            <a:schemeClr val="accent1"/>
          </a:fillRef>
          <a:effectRef idx="0">
            <a:schemeClr val="dk1"/>
          </a:effectRef>
          <a:fontRef idx="minor">
            <a:schemeClr val="lt1"/>
          </a:fontRef>
        </p:style>
        <p:txBody>
          <a:bodyPr rtlCol="0" anchor="ctr"/>
          <a:lstStyle/>
          <a:p>
            <a:pPr marL="269875">
              <a:lnSpc>
                <a:spcPct val="100000"/>
              </a:lnSpc>
            </a:pPr>
            <a:r>
              <a:rPr lang="en-GB" sz="1200" b="1" dirty="0">
                <a:solidFill>
                  <a:schemeClr val="bg1"/>
                </a:solidFill>
              </a:rPr>
              <a:t>Your contact</a:t>
            </a:r>
          </a:p>
        </p:txBody>
      </p:sp>
      <p:cxnSp>
        <p:nvCxnSpPr>
          <p:cNvPr id="28" name="Straight Connector 27">
            <a:extLst>
              <a:ext uri="{FF2B5EF4-FFF2-40B4-BE49-F238E27FC236}">
                <a16:creationId xmlns:a16="http://schemas.microsoft.com/office/drawing/2014/main" id="{58622258-C304-4BFD-9D26-FFABADC37749}"/>
              </a:ext>
            </a:extLst>
          </p:cNvPr>
          <p:cNvCxnSpPr>
            <a:cxnSpLocks/>
          </p:cNvCxnSpPr>
          <p:nvPr/>
        </p:nvCxnSpPr>
        <p:spPr>
          <a:xfrm>
            <a:off x="2128900" y="7650162"/>
            <a:ext cx="5047780"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spTree>
    <p:extLst>
      <p:ext uri="{BB962C8B-B14F-4D97-AF65-F5344CB8AC3E}">
        <p14:creationId xmlns:p14="http://schemas.microsoft.com/office/powerpoint/2010/main" val="921065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86FF4AC-2047-4254-850E-BB108D229925}"/>
              </a:ext>
            </a:extLst>
          </p:cNvPr>
          <p:cNvSpPr/>
          <p:nvPr/>
        </p:nvSpPr>
        <p:spPr>
          <a:xfrm>
            <a:off x="0" y="2105558"/>
            <a:ext cx="1653059" cy="8586256"/>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3" name="Rectangle 2">
            <a:extLst>
              <a:ext uri="{FF2B5EF4-FFF2-40B4-BE49-F238E27FC236}">
                <a16:creationId xmlns:a16="http://schemas.microsoft.com/office/drawing/2014/main" id="{B315AEC2-0BB7-4CE3-BCEF-492E9F7B9353}"/>
              </a:ext>
            </a:extLst>
          </p:cNvPr>
          <p:cNvSpPr/>
          <p:nvPr/>
        </p:nvSpPr>
        <p:spPr>
          <a:xfrm>
            <a:off x="0" y="0"/>
            <a:ext cx="5563930" cy="1548000"/>
          </a:xfrm>
          <a:prstGeom prst="rect">
            <a:avLst/>
          </a:prstGeom>
          <a:solidFill>
            <a:schemeClr val="accent4"/>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4" name="Title 4">
            <a:extLst>
              <a:ext uri="{FF2B5EF4-FFF2-40B4-BE49-F238E27FC236}">
                <a16:creationId xmlns:a16="http://schemas.microsoft.com/office/drawing/2014/main" id="{B2BB1C82-9198-4040-B097-F4E2967A9337}"/>
              </a:ext>
            </a:extLst>
          </p:cNvPr>
          <p:cNvSpPr txBox="1">
            <a:spLocks/>
          </p:cNvSpPr>
          <p:nvPr/>
        </p:nvSpPr>
        <p:spPr>
          <a:xfrm>
            <a:off x="386661" y="233338"/>
            <a:ext cx="4195778" cy="1121635"/>
          </a:xfrm>
          <a:prstGeom prst="rect">
            <a:avLst/>
          </a:prstGeom>
          <a:noFill/>
        </p:spPr>
        <p:txBody>
          <a:bodyPr vert="horz" lIns="0" tIns="0" rIns="0" bIns="0" rtlCol="0" anchor="t" anchorCtr="0">
            <a:noAutofit/>
          </a:bodyPr>
          <a:lstStyle>
            <a:lvl1pPr algn="l" defTabSz="1069217" rtl="0" eaLnBrk="1" latinLnBrk="0" hangingPunct="1">
              <a:lnSpc>
                <a:spcPct val="85000"/>
              </a:lnSpc>
              <a:spcBef>
                <a:spcPct val="0"/>
              </a:spcBef>
              <a:buNone/>
              <a:defRPr sz="4365" kern="1200">
                <a:solidFill>
                  <a:schemeClr val="tx1"/>
                </a:solidFill>
                <a:latin typeface="+mj-lt"/>
                <a:ea typeface="+mj-ea"/>
                <a:cs typeface="+mj-cs"/>
              </a:defRPr>
            </a:lvl1pPr>
          </a:lstStyle>
          <a:p>
            <a:pPr>
              <a:lnSpc>
                <a:spcPct val="100000"/>
              </a:lnSpc>
              <a:spcAft>
                <a:spcPts val="200"/>
              </a:spcAft>
            </a:pPr>
            <a:r>
              <a:rPr lang="en-GB" sz="4000" dirty="0">
                <a:solidFill>
                  <a:schemeClr val="bg1"/>
                </a:solidFill>
              </a:rPr>
              <a:t>Be well, work well</a:t>
            </a:r>
            <a:br>
              <a:rPr lang="en-GB" sz="4000" dirty="0">
                <a:solidFill>
                  <a:schemeClr val="bg1"/>
                </a:solidFill>
              </a:rPr>
            </a:br>
            <a:r>
              <a:rPr lang="en-GB" sz="2800" dirty="0"/>
              <a:t>Remote Work</a:t>
            </a:r>
            <a:r>
              <a:rPr lang="en-GB" sz="4000" dirty="0">
                <a:solidFill>
                  <a:schemeClr val="bg1"/>
                </a:solidFill>
              </a:rPr>
              <a:t> </a:t>
            </a:r>
            <a:r>
              <a:rPr lang="en-GB" sz="2800" dirty="0"/>
              <a:t>Toolkit</a:t>
            </a:r>
            <a:endParaRPr lang="en-GB" sz="4000" dirty="0"/>
          </a:p>
        </p:txBody>
      </p:sp>
      <p:sp>
        <p:nvSpPr>
          <p:cNvPr id="2" name="Rectangle 1">
            <a:extLst>
              <a:ext uri="{FF2B5EF4-FFF2-40B4-BE49-F238E27FC236}">
                <a16:creationId xmlns:a16="http://schemas.microsoft.com/office/drawing/2014/main" id="{E6C93750-1C90-4F2F-8863-21A968C4E7CB}"/>
              </a:ext>
            </a:extLst>
          </p:cNvPr>
          <p:cNvSpPr/>
          <p:nvPr/>
        </p:nvSpPr>
        <p:spPr>
          <a:xfrm>
            <a:off x="5563930" y="0"/>
            <a:ext cx="1979637" cy="1548000"/>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lIns="144000" rtlCol="0" anchor="ctr"/>
          <a:lstStyle/>
          <a:p>
            <a:pPr>
              <a:lnSpc>
                <a:spcPct val="90000"/>
              </a:lnSpc>
            </a:pPr>
            <a:r>
              <a:rPr lang="en-GB" sz="2800" b="1" dirty="0">
                <a:solidFill>
                  <a:schemeClr val="accent1"/>
                </a:solidFill>
              </a:rPr>
              <a:t>we</a:t>
            </a:r>
            <a:r>
              <a:rPr lang="en-GB" sz="2800" dirty="0">
                <a:solidFill>
                  <a:schemeClr val="tx1"/>
                </a:solidFill>
              </a:rPr>
              <a:t> can </a:t>
            </a:r>
          </a:p>
          <a:p>
            <a:pPr>
              <a:lnSpc>
                <a:spcPct val="90000"/>
              </a:lnSpc>
            </a:pPr>
            <a:r>
              <a:rPr lang="en-GB" sz="2800" dirty="0">
                <a:solidFill>
                  <a:schemeClr val="tx1"/>
                </a:solidFill>
              </a:rPr>
              <a:t>be </a:t>
            </a:r>
            <a:r>
              <a:rPr lang="en-GB" sz="2800" b="1" dirty="0">
                <a:solidFill>
                  <a:schemeClr val="accent1"/>
                </a:solidFill>
              </a:rPr>
              <a:t>we</a:t>
            </a:r>
            <a:r>
              <a:rPr lang="en-GB" sz="2800" dirty="0">
                <a:solidFill>
                  <a:schemeClr val="tx1"/>
                </a:solidFill>
              </a:rPr>
              <a:t>ll,</a:t>
            </a:r>
          </a:p>
          <a:p>
            <a:pPr>
              <a:lnSpc>
                <a:spcPct val="90000"/>
              </a:lnSpc>
            </a:pPr>
            <a:r>
              <a:rPr lang="en-GB" sz="2800" dirty="0">
                <a:solidFill>
                  <a:schemeClr val="tx1"/>
                </a:solidFill>
              </a:rPr>
              <a:t>work </a:t>
            </a:r>
            <a:r>
              <a:rPr lang="en-GB" sz="2800" b="1" dirty="0">
                <a:solidFill>
                  <a:schemeClr val="accent1"/>
                </a:solidFill>
              </a:rPr>
              <a:t>we</a:t>
            </a:r>
            <a:r>
              <a:rPr lang="en-GB" sz="2800" dirty="0">
                <a:solidFill>
                  <a:schemeClr val="tx1"/>
                </a:solidFill>
              </a:rPr>
              <a:t>ll</a:t>
            </a:r>
          </a:p>
        </p:txBody>
      </p:sp>
      <p:sp>
        <p:nvSpPr>
          <p:cNvPr id="19" name="Subtitle 2">
            <a:extLst>
              <a:ext uri="{FF2B5EF4-FFF2-40B4-BE49-F238E27FC236}">
                <a16:creationId xmlns:a16="http://schemas.microsoft.com/office/drawing/2014/main" id="{E4FA1702-E5FB-483C-9CE2-F311D8C86E24}"/>
              </a:ext>
            </a:extLst>
          </p:cNvPr>
          <p:cNvSpPr txBox="1">
            <a:spLocks/>
          </p:cNvSpPr>
          <p:nvPr/>
        </p:nvSpPr>
        <p:spPr>
          <a:xfrm>
            <a:off x="2110190" y="2033537"/>
            <a:ext cx="5068498" cy="8424937"/>
          </a:xfrm>
          <a:prstGeom prst="rect">
            <a:avLst/>
          </a:prstGeom>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marL="12700">
              <a:spcAft>
                <a:spcPts val="1200"/>
              </a:spcAft>
            </a:pPr>
            <a:r>
              <a:rPr lang="en-GB" sz="1600" spc="-5" dirty="0">
                <a:cs typeface="Georgia"/>
              </a:rPr>
              <a:t>Actions for Team Leaders</a:t>
            </a:r>
          </a:p>
          <a:p>
            <a:pPr marL="12700" marR="22860">
              <a:spcAft>
                <a:spcPts val="600"/>
              </a:spcAft>
              <a:buClr>
                <a:schemeClr val="accent1"/>
              </a:buClr>
              <a:buSzPct val="111111"/>
            </a:pPr>
            <a:r>
              <a:rPr lang="en-GB" sz="1200" spc="-5" dirty="0">
                <a:solidFill>
                  <a:schemeClr val="accent6"/>
                </a:solidFill>
                <a:cs typeface="Georgia"/>
              </a:rPr>
              <a:t>Be a role model for wellbeing</a:t>
            </a:r>
          </a:p>
          <a:p>
            <a:pPr marR="22860" lvl="1">
              <a:spcAft>
                <a:spcPts val="600"/>
              </a:spcAft>
              <a:buSzPct val="100000"/>
              <a:tabLst>
                <a:tab pos="193040" algn="l"/>
              </a:tabLst>
            </a:pPr>
            <a:r>
              <a:rPr lang="en-US" sz="1000" spc="-5" dirty="0">
                <a:cs typeface="Georgia"/>
              </a:rPr>
              <a:t>As team leaders you play an important role in helping our people feel engaged, connected and supported. </a:t>
            </a:r>
            <a:r>
              <a:rPr lang="en-GB" sz="1000" spc="-5" dirty="0">
                <a:cs typeface="Georgia"/>
              </a:rPr>
              <a:t>People look up to you as a leader. They follow your rules and behaviours. Be aware of your impact as a role model and </a:t>
            </a:r>
            <a:r>
              <a:rPr lang="en-GB" sz="1000" b="1" spc="-5" dirty="0">
                <a:cs typeface="Georgia"/>
              </a:rPr>
              <a:t>demonstrate positive, healthy behaviours and habits </a:t>
            </a:r>
            <a:r>
              <a:rPr lang="en-GB" sz="1000" spc="-5" dirty="0">
                <a:cs typeface="Georgia"/>
              </a:rPr>
              <a:t>that sho</a:t>
            </a:r>
            <a:r>
              <a:rPr lang="en-GB" sz="1000" spc="-5" dirty="0"/>
              <a:t>w wellbeing is a priority for you. Here are a few </a:t>
            </a:r>
            <a:r>
              <a:rPr lang="en-GB" sz="1000" spc="-5" dirty="0">
                <a:cs typeface="Georgia"/>
              </a:rPr>
              <a:t>tips to ensure your team can be well, work well. </a:t>
            </a:r>
            <a:endParaRPr lang="en-GB" sz="1400" spc="-5" dirty="0">
              <a:solidFill>
                <a:srgbClr val="231F20"/>
              </a:solidFill>
              <a:cs typeface="Georgia"/>
            </a:endParaRPr>
          </a:p>
          <a:p>
            <a:pPr marL="266700" marR="22860" indent="-254000">
              <a:spcAft>
                <a:spcPts val="600"/>
              </a:spcAft>
              <a:buClr>
                <a:schemeClr val="accent1"/>
              </a:buClr>
              <a:buSzPct val="111111"/>
              <a:buFont typeface="Wingdings"/>
              <a:buChar char="o"/>
              <a:tabLst>
                <a:tab pos="193040" algn="l"/>
              </a:tabLst>
            </a:pPr>
            <a:r>
              <a:rPr lang="en-GB" sz="1200" spc="-5" dirty="0">
                <a:solidFill>
                  <a:schemeClr val="accent6"/>
                </a:solidFill>
              </a:rPr>
              <a:t>Talk about wellbeing with your team</a:t>
            </a:r>
          </a:p>
          <a:p>
            <a:pPr marL="395288" marR="22860" lvl="1" indent="-117475">
              <a:spcAft>
                <a:spcPts val="300"/>
              </a:spcAft>
              <a:buSzPct val="100000"/>
              <a:buFont typeface="Arial" panose="020B0604020202020204" pitchFamily="34" charset="0"/>
              <a:buChar char="•"/>
              <a:tabLst>
                <a:tab pos="193040" algn="l"/>
              </a:tabLst>
            </a:pPr>
            <a:r>
              <a:rPr lang="en-US" sz="1000" spc="-5" dirty="0"/>
              <a:t>Your team members will be in varying personal circumstances. </a:t>
            </a:r>
            <a:r>
              <a:rPr lang="en-GB" sz="1000" spc="-5" dirty="0"/>
              <a:t>Encourage your people to </a:t>
            </a:r>
            <a:r>
              <a:rPr lang="en-GB" sz="1000" b="1" spc="-5" dirty="0"/>
              <a:t>talk about </a:t>
            </a:r>
            <a:r>
              <a:rPr lang="en-GB" sz="1000" spc="-5" dirty="0"/>
              <a:t>what matters to them most regarding their </a:t>
            </a:r>
            <a:r>
              <a:rPr lang="en-GB" sz="1000" b="1" spc="-5" dirty="0"/>
              <a:t>wellbeing</a:t>
            </a:r>
            <a:r>
              <a:rPr lang="en-GB" sz="1000" spc="-5" dirty="0"/>
              <a:t>. </a:t>
            </a:r>
            <a:r>
              <a:rPr lang="en-US" sz="1000" spc="-5" dirty="0"/>
              <a:t>Reflect on where each individual is at, so you can tailor the right level, frequency and type of support.</a:t>
            </a:r>
          </a:p>
          <a:p>
            <a:pPr marL="395288" marR="22860" lvl="1" indent="-117475">
              <a:spcAft>
                <a:spcPts val="300"/>
              </a:spcAft>
              <a:buSzPct val="100000"/>
              <a:buFont typeface="Arial" panose="020B0604020202020204" pitchFamily="34" charset="0"/>
              <a:buChar char="•"/>
              <a:tabLst>
                <a:tab pos="193040" algn="l"/>
              </a:tabLst>
            </a:pPr>
            <a:r>
              <a:rPr lang="en-US" sz="1000" b="1" spc="-5" dirty="0"/>
              <a:t>Agree the way forward to stay connected with each individual. </a:t>
            </a:r>
            <a:r>
              <a:rPr lang="en-US" sz="1000" spc="-5" dirty="0"/>
              <a:t>Discuss your approach to support the team relationship over the coming weeks. How will you stay regularly connected? </a:t>
            </a:r>
          </a:p>
          <a:p>
            <a:pPr marL="395288" marR="22860" lvl="1" indent="-117475">
              <a:spcAft>
                <a:spcPts val="300"/>
              </a:spcAft>
              <a:buSzPct val="100000"/>
              <a:buFont typeface="Arial" panose="020B0604020202020204" pitchFamily="34" charset="0"/>
              <a:buChar char="•"/>
              <a:tabLst>
                <a:tab pos="193040" algn="l"/>
              </a:tabLst>
            </a:pPr>
            <a:r>
              <a:rPr lang="en-GB" sz="1000" b="1" spc="-5" dirty="0"/>
              <a:t>Check in regularly with your team </a:t>
            </a:r>
            <a:r>
              <a:rPr lang="en-GB" sz="1000" spc="-5" dirty="0"/>
              <a:t>to get a feel for how everything is going in terms of people’s wellbeing.</a:t>
            </a:r>
          </a:p>
          <a:p>
            <a:pPr marL="395288" marR="22860" lvl="1" indent="-117475">
              <a:spcAft>
                <a:spcPts val="300"/>
              </a:spcAft>
              <a:buSzPct val="100000"/>
              <a:buFont typeface="Arial" panose="020B0604020202020204" pitchFamily="34" charset="0"/>
              <a:buChar char="•"/>
              <a:tabLst>
                <a:tab pos="193040" algn="l"/>
              </a:tabLst>
            </a:pPr>
            <a:r>
              <a:rPr lang="en-US" sz="1000" b="1" spc="-5" dirty="0"/>
              <a:t>Reach out to your individual team members. </a:t>
            </a:r>
            <a:r>
              <a:rPr lang="en-US" sz="1000" spc="-5" dirty="0"/>
              <a:t>Reflect on where each individual is at, so you can tailor the right level, frequency and type of support.</a:t>
            </a:r>
            <a:endParaRPr lang="en-GB" sz="1000" spc="-5" dirty="0"/>
          </a:p>
          <a:p>
            <a:pPr marL="277813" marR="22860" lvl="1">
              <a:spcAft>
                <a:spcPts val="300"/>
              </a:spcAft>
              <a:buSzPct val="100000"/>
              <a:tabLst>
                <a:tab pos="193040" algn="l"/>
              </a:tabLst>
            </a:pPr>
            <a:endParaRPr lang="en-GB" sz="800" spc="-5" dirty="0">
              <a:solidFill>
                <a:schemeClr val="accent6"/>
              </a:solidFill>
            </a:endParaRPr>
          </a:p>
          <a:p>
            <a:pPr marL="266700" marR="22860" indent="-254000">
              <a:spcAft>
                <a:spcPts val="600"/>
              </a:spcAft>
              <a:buClr>
                <a:schemeClr val="accent1"/>
              </a:buClr>
              <a:buSzPct val="111111"/>
              <a:buFont typeface="Wingdings"/>
              <a:buChar char="o"/>
              <a:tabLst>
                <a:tab pos="193040" algn="l"/>
              </a:tabLst>
            </a:pPr>
            <a:r>
              <a:rPr lang="en-GB" sz="1200" spc="-5" dirty="0">
                <a:solidFill>
                  <a:schemeClr val="accent6"/>
                </a:solidFill>
              </a:rPr>
              <a:t>Stick to the boundaries agreed by you and the team</a:t>
            </a:r>
          </a:p>
          <a:p>
            <a:pPr marL="395288" marR="22860" lvl="1" indent="-117475">
              <a:spcAft>
                <a:spcPts val="400"/>
              </a:spcAft>
              <a:buSzPct val="100000"/>
              <a:buFont typeface="Arial" panose="020B0604020202020204" pitchFamily="34" charset="0"/>
              <a:buChar char="•"/>
              <a:tabLst>
                <a:tab pos="193040" algn="l"/>
              </a:tabLst>
            </a:pPr>
            <a:r>
              <a:rPr lang="en-GB" sz="1000" b="1" spc="-5" dirty="0"/>
              <a:t>Agree within the team on very concrete boundaries.</a:t>
            </a:r>
          </a:p>
          <a:p>
            <a:pPr marL="395288" marR="22860" lvl="1" indent="-117475">
              <a:spcAft>
                <a:spcPts val="400"/>
              </a:spcAft>
              <a:buSzPct val="100000"/>
              <a:buFont typeface="Arial" panose="020B0604020202020204" pitchFamily="34" charset="0"/>
              <a:buChar char="•"/>
              <a:tabLst>
                <a:tab pos="193040" algn="l"/>
              </a:tabLst>
            </a:pPr>
            <a:r>
              <a:rPr lang="en-GB" sz="1000" spc="-5" dirty="0"/>
              <a:t>Keep to the </a:t>
            </a:r>
            <a:r>
              <a:rPr lang="en-GB" sz="1000" b="1" spc="-5" dirty="0"/>
              <a:t>agreed start/stop time </a:t>
            </a:r>
            <a:r>
              <a:rPr lang="en-GB" sz="1000" spc="-5" dirty="0"/>
              <a:t>of the daily working hours and other team/individual arrangements (e.g. time outs for family and wellbeing activities).</a:t>
            </a:r>
          </a:p>
          <a:p>
            <a:pPr marL="395288" marR="22860" lvl="1" indent="-117475">
              <a:spcAft>
                <a:spcPts val="1200"/>
              </a:spcAft>
              <a:buSzPct val="100000"/>
              <a:buFont typeface="Arial" panose="020B0604020202020204" pitchFamily="34" charset="0"/>
              <a:buChar char="•"/>
              <a:tabLst>
                <a:tab pos="193040" algn="l"/>
              </a:tabLst>
            </a:pPr>
            <a:r>
              <a:rPr lang="en-GB" sz="1000" b="1" spc="-5" dirty="0"/>
              <a:t>Respect and encourage people’s time-off</a:t>
            </a:r>
            <a:r>
              <a:rPr lang="en-GB" sz="1000" spc="-5" dirty="0"/>
              <a:t>, e.g. no e-mails or calls after 10 pm and before 6 am. Bear in mind that employees with kids face an especially challenging time with setting boundaries</a:t>
            </a:r>
            <a:endParaRPr lang="en-GB" sz="1400" spc="-5" dirty="0"/>
          </a:p>
          <a:p>
            <a:pPr marL="266700" marR="22860" indent="-254000">
              <a:spcAft>
                <a:spcPts val="600"/>
              </a:spcAft>
              <a:buClr>
                <a:schemeClr val="accent1"/>
              </a:buClr>
              <a:buSzPct val="111111"/>
              <a:buFont typeface="Wingdings"/>
              <a:buChar char="o"/>
              <a:tabLst>
                <a:tab pos="193040" algn="l"/>
              </a:tabLst>
            </a:pPr>
            <a:r>
              <a:rPr lang="en-GB" sz="1200" spc="-5" dirty="0">
                <a:solidFill>
                  <a:schemeClr val="accent6"/>
                </a:solidFill>
              </a:rPr>
              <a:t>Be a visible and caring leader</a:t>
            </a:r>
          </a:p>
          <a:p>
            <a:pPr marL="395288" marR="22860" lvl="1" indent="-117475">
              <a:spcAft>
                <a:spcPts val="400"/>
              </a:spcAft>
              <a:buSzPct val="100000"/>
              <a:buFont typeface="Arial" panose="020B0604020202020204" pitchFamily="34" charset="0"/>
              <a:buChar char="•"/>
              <a:tabLst>
                <a:tab pos="193040" algn="l"/>
              </a:tabLst>
            </a:pPr>
            <a:r>
              <a:rPr lang="en-GB" sz="1000" spc="-5" dirty="0"/>
              <a:t>Be </a:t>
            </a:r>
            <a:r>
              <a:rPr lang="en-GB" sz="1000" b="1" spc="-5" dirty="0"/>
              <a:t>present and available virtually </a:t>
            </a:r>
            <a:r>
              <a:rPr lang="en-GB" sz="1000" spc="-5" dirty="0"/>
              <a:t>for coaching, questions and exchanges. Trust your team. Stay focused on goals, not activity.</a:t>
            </a:r>
          </a:p>
          <a:p>
            <a:pPr marL="395288" marR="22860" lvl="1" indent="-117475">
              <a:spcAft>
                <a:spcPts val="400"/>
              </a:spcAft>
              <a:buSzPct val="100000"/>
              <a:buFont typeface="Arial" panose="020B0604020202020204" pitchFamily="34" charset="0"/>
              <a:buChar char="•"/>
              <a:tabLst>
                <a:tab pos="193040" algn="l"/>
              </a:tabLst>
            </a:pPr>
            <a:r>
              <a:rPr lang="en-GB" sz="1000" spc="-5" dirty="0"/>
              <a:t>Make a genuine effort to </a:t>
            </a:r>
            <a:r>
              <a:rPr lang="en-GB" sz="1000" b="1" spc="-5" dirty="0"/>
              <a:t>show appreciation</a:t>
            </a:r>
            <a:r>
              <a:rPr lang="en-GB" sz="1000" spc="-5" dirty="0"/>
              <a:t>, e</a:t>
            </a:r>
            <a:r>
              <a:rPr lang="en-GB" sz="1000" spc="5" dirty="0"/>
              <a:t>.g. begin the day by asking each team member a simple question: “How are you feeling today?” </a:t>
            </a:r>
            <a:r>
              <a:rPr lang="en-GB" sz="1000" spc="-5" dirty="0"/>
              <a:t>Make sure you </a:t>
            </a:r>
            <a:r>
              <a:rPr lang="en-GB" sz="1000" b="1" spc="-5" dirty="0"/>
              <a:t>thank</a:t>
            </a:r>
            <a:r>
              <a:rPr lang="en-GB" sz="1000" spc="-5" dirty="0"/>
              <a:t> team members for their hard work.</a:t>
            </a:r>
            <a:endParaRPr lang="en-GB" sz="1000" spc="5" dirty="0"/>
          </a:p>
          <a:p>
            <a:pPr marL="395288" marR="22860" lvl="1" indent="-117475">
              <a:spcAft>
                <a:spcPts val="400"/>
              </a:spcAft>
              <a:buSzPct val="100000"/>
              <a:buFont typeface="Arial" panose="020B0604020202020204" pitchFamily="34" charset="0"/>
              <a:buChar char="•"/>
              <a:tabLst>
                <a:tab pos="193040" algn="l"/>
              </a:tabLst>
            </a:pPr>
            <a:r>
              <a:rPr lang="en-US" sz="1000" b="1" spc="5" dirty="0"/>
              <a:t>Build in your feedback moments. </a:t>
            </a:r>
            <a:r>
              <a:rPr lang="en-US" sz="1000" spc="5" dirty="0"/>
              <a:t>Feedback still needs to be continual and </a:t>
            </a:r>
            <a:r>
              <a:rPr lang="en-US" sz="1000" spc="-5" dirty="0"/>
              <a:t>timely. When there are less opportunities for organic 'in-the-moment' feedback or appreciation with less face-to-face interaction, you need to schedule in time for coaching sessions as well as a moment for feedback every day or at the end of every call.</a:t>
            </a:r>
          </a:p>
          <a:p>
            <a:pPr marL="277813" marR="22860" lvl="1">
              <a:spcAft>
                <a:spcPts val="400"/>
              </a:spcAft>
              <a:buSzPct val="100000"/>
              <a:tabLst>
                <a:tab pos="193040" algn="l"/>
              </a:tabLst>
            </a:pPr>
            <a:endParaRPr lang="en-US" sz="1000" spc="-5" dirty="0"/>
          </a:p>
          <a:p>
            <a:pPr marL="266700" marR="22860" indent="-254000">
              <a:spcAft>
                <a:spcPts val="600"/>
              </a:spcAft>
              <a:buClr>
                <a:schemeClr val="accent1"/>
              </a:buClr>
              <a:buSzPct val="111111"/>
              <a:buFont typeface="Wingdings"/>
              <a:buChar char="o"/>
              <a:tabLst>
                <a:tab pos="193040" algn="l"/>
              </a:tabLst>
            </a:pPr>
            <a:r>
              <a:rPr lang="en-GB" sz="1200" spc="-5" dirty="0">
                <a:solidFill>
                  <a:schemeClr val="accent6"/>
                </a:solidFill>
              </a:rPr>
              <a:t>Walk the wellbeing talk</a:t>
            </a:r>
          </a:p>
          <a:p>
            <a:pPr marL="395288" marR="22860" lvl="1" indent="-117475">
              <a:spcAft>
                <a:spcPts val="400"/>
              </a:spcAft>
              <a:buSzPct val="100000"/>
              <a:buFont typeface="Arial" panose="020B0604020202020204" pitchFamily="34" charset="0"/>
              <a:buChar char="•"/>
              <a:tabLst>
                <a:tab pos="193040" algn="l"/>
              </a:tabLst>
            </a:pPr>
            <a:r>
              <a:rPr lang="en-GB" sz="1000" spc="-5" dirty="0"/>
              <a:t>Take an evening off yourself – it will enhance your productivity and </a:t>
            </a:r>
            <a:r>
              <a:rPr lang="en-GB" sz="1000" b="1" spc="-5" dirty="0"/>
              <a:t>show you are serious about wellbeing</a:t>
            </a:r>
            <a:r>
              <a:rPr lang="en-GB" sz="1000" spc="-5" dirty="0"/>
              <a:t>!</a:t>
            </a:r>
          </a:p>
          <a:p>
            <a:pPr marL="395288" marR="22860" lvl="1" indent="-117475">
              <a:spcAft>
                <a:spcPts val="400"/>
              </a:spcAft>
              <a:buSzPct val="100000"/>
              <a:buFont typeface="Arial" panose="020B0604020202020204" pitchFamily="34" charset="0"/>
              <a:buChar char="•"/>
              <a:tabLst>
                <a:tab pos="193040" algn="l"/>
              </a:tabLst>
            </a:pPr>
            <a:r>
              <a:rPr lang="en-US" sz="1000" b="1" spc="-5" dirty="0"/>
              <a:t>Be patient, be vulnerable and give people the benefit of the doubt</a:t>
            </a:r>
            <a:r>
              <a:rPr lang="en-US" sz="1000" spc="-5" dirty="0"/>
              <a:t>. Keep communication open to keep building trust. As ever, be open in sharing your challenges so that your team can feel comfortable sharing theirs. </a:t>
            </a:r>
            <a:endParaRPr lang="en-GB" sz="1000" spc="-5" dirty="0"/>
          </a:p>
        </p:txBody>
      </p:sp>
      <p:sp>
        <p:nvSpPr>
          <p:cNvPr id="23" name="Isosceles Triangle 6">
            <a:extLst>
              <a:ext uri="{FF2B5EF4-FFF2-40B4-BE49-F238E27FC236}">
                <a16:creationId xmlns:a16="http://schemas.microsoft.com/office/drawing/2014/main" id="{3776621A-B1C4-4A0F-BD24-87BC409A8504}"/>
              </a:ext>
            </a:extLst>
          </p:cNvPr>
          <p:cNvSpPr/>
          <p:nvPr/>
        </p:nvSpPr>
        <p:spPr>
          <a:xfrm rot="17771530">
            <a:off x="1613682" y="4155508"/>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11" name="Rectangle 10">
            <a:extLst>
              <a:ext uri="{FF2B5EF4-FFF2-40B4-BE49-F238E27FC236}">
                <a16:creationId xmlns:a16="http://schemas.microsoft.com/office/drawing/2014/main" id="{9E06D54E-64F2-49F2-B5C6-3B598A86C66B}"/>
              </a:ext>
            </a:extLst>
          </p:cNvPr>
          <p:cNvSpPr/>
          <p:nvPr/>
        </p:nvSpPr>
        <p:spPr>
          <a:xfrm>
            <a:off x="2333" y="2465388"/>
            <a:ext cx="1803972" cy="1709374"/>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56" name="object 6">
            <a:extLst>
              <a:ext uri="{FF2B5EF4-FFF2-40B4-BE49-F238E27FC236}">
                <a16:creationId xmlns:a16="http://schemas.microsoft.com/office/drawing/2014/main" id="{141A504B-1A8A-40BA-91F2-157547EC491A}"/>
              </a:ext>
            </a:extLst>
          </p:cNvPr>
          <p:cNvSpPr txBox="1"/>
          <p:nvPr/>
        </p:nvSpPr>
        <p:spPr>
          <a:xfrm>
            <a:off x="380987" y="2596042"/>
            <a:ext cx="1306995" cy="1488565"/>
          </a:xfrm>
          <a:prstGeom prst="rect">
            <a:avLst/>
          </a:prstGeom>
          <a:noFill/>
        </p:spPr>
        <p:txBody>
          <a:bodyPr vert="horz" wrap="square" lIns="0" tIns="72000" rIns="0" bIns="0" rtlCol="0" anchor="t">
            <a:noAutofit/>
          </a:bodyPr>
          <a:lstStyle/>
          <a:p>
            <a:pPr marL="12700" marR="5080"/>
            <a:r>
              <a:rPr lang="en-GB" sz="1200" spc="10" dirty="0">
                <a:solidFill>
                  <a:schemeClr val="bg1"/>
                </a:solidFill>
                <a:cs typeface="Georgia"/>
              </a:rPr>
              <a:t>Wellbeing enhances productivity, quality, client service and morale. </a:t>
            </a:r>
          </a:p>
        </p:txBody>
      </p:sp>
      <p:sp>
        <p:nvSpPr>
          <p:cNvPr id="21" name="Slide Number Placeholder 5">
            <a:extLst>
              <a:ext uri="{FF2B5EF4-FFF2-40B4-BE49-F238E27FC236}">
                <a16:creationId xmlns:a16="http://schemas.microsoft.com/office/drawing/2014/main" id="{2FF42456-D9CC-4CF5-A466-B31B3C5672A1}"/>
              </a:ext>
            </a:extLst>
          </p:cNvPr>
          <p:cNvSpPr txBox="1">
            <a:spLocks/>
          </p:cNvSpPr>
          <p:nvPr/>
        </p:nvSpPr>
        <p:spPr>
          <a:xfrm>
            <a:off x="7004403" y="10253941"/>
            <a:ext cx="184848" cy="213836"/>
          </a:xfrm>
          <a:prstGeom prst="rect">
            <a:avLst/>
          </a:prstGeom>
        </p:spPr>
        <p:txBody>
          <a:bodyPr vert="horz" lIns="0" tIns="0" rIns="0" bIns="0" rtlCol="0" anchor="ctr" anchorCtr="0">
            <a:noAutofit/>
          </a:bodyPr>
          <a:lstStyle>
            <a:defPPr>
              <a:defRPr lang="en-US"/>
            </a:defPPr>
            <a:lvl1pPr marL="0" algn="r" defTabSz="914287" rtl="0" eaLnBrk="1" latinLnBrk="0" hangingPunct="1">
              <a:defRPr sz="900" kern="1200">
                <a:solidFill>
                  <a:schemeClr val="tx1"/>
                </a:solidFill>
                <a:latin typeface="+mn-lt"/>
                <a:ea typeface="+mn-ea"/>
                <a:cs typeface="+mn-cs"/>
              </a:defRPr>
            </a:lvl1pPr>
            <a:lvl2pPr marL="457144" algn="l" defTabSz="914287" rtl="0" eaLnBrk="1" latinLnBrk="0" hangingPunct="1">
              <a:defRPr sz="1800" kern="1200">
                <a:solidFill>
                  <a:schemeClr val="tx1"/>
                </a:solidFill>
                <a:latin typeface="+mn-lt"/>
                <a:ea typeface="+mn-ea"/>
                <a:cs typeface="+mn-cs"/>
              </a:defRPr>
            </a:lvl2pPr>
            <a:lvl3pPr marL="914287" algn="l" defTabSz="914287" rtl="0" eaLnBrk="1" latinLnBrk="0" hangingPunct="1">
              <a:defRPr sz="1800" kern="1200">
                <a:solidFill>
                  <a:schemeClr val="tx1"/>
                </a:solidFill>
                <a:latin typeface="+mn-lt"/>
                <a:ea typeface="+mn-ea"/>
                <a:cs typeface="+mn-cs"/>
              </a:defRPr>
            </a:lvl3pPr>
            <a:lvl4pPr marL="1371431" algn="l" defTabSz="914287" rtl="0" eaLnBrk="1" latinLnBrk="0" hangingPunct="1">
              <a:defRPr sz="1800" kern="1200">
                <a:solidFill>
                  <a:schemeClr val="tx1"/>
                </a:solidFill>
                <a:latin typeface="+mn-lt"/>
                <a:ea typeface="+mn-ea"/>
                <a:cs typeface="+mn-cs"/>
              </a:defRPr>
            </a:lvl4pPr>
            <a:lvl5pPr marL="1828574" algn="l" defTabSz="914287" rtl="0" eaLnBrk="1" latinLnBrk="0" hangingPunct="1">
              <a:defRPr sz="1800" kern="1200">
                <a:solidFill>
                  <a:schemeClr val="tx1"/>
                </a:solidFill>
                <a:latin typeface="+mn-lt"/>
                <a:ea typeface="+mn-ea"/>
                <a:cs typeface="+mn-cs"/>
              </a:defRPr>
            </a:lvl5pPr>
            <a:lvl6pPr marL="2285717" algn="l" defTabSz="914287" rtl="0" eaLnBrk="1" latinLnBrk="0" hangingPunct="1">
              <a:defRPr sz="1800" kern="1200">
                <a:solidFill>
                  <a:schemeClr val="tx1"/>
                </a:solidFill>
                <a:latin typeface="+mn-lt"/>
                <a:ea typeface="+mn-ea"/>
                <a:cs typeface="+mn-cs"/>
              </a:defRPr>
            </a:lvl6pPr>
            <a:lvl7pPr marL="2742861" algn="l" defTabSz="914287" rtl="0" eaLnBrk="1" latinLnBrk="0" hangingPunct="1">
              <a:defRPr sz="1800" kern="1200">
                <a:solidFill>
                  <a:schemeClr val="tx1"/>
                </a:solidFill>
                <a:latin typeface="+mn-lt"/>
                <a:ea typeface="+mn-ea"/>
                <a:cs typeface="+mn-cs"/>
              </a:defRPr>
            </a:lvl7pPr>
            <a:lvl8pPr marL="3200004" algn="l" defTabSz="914287" rtl="0" eaLnBrk="1" latinLnBrk="0" hangingPunct="1">
              <a:defRPr sz="1800" kern="1200">
                <a:solidFill>
                  <a:schemeClr val="tx1"/>
                </a:solidFill>
                <a:latin typeface="+mn-lt"/>
                <a:ea typeface="+mn-ea"/>
                <a:cs typeface="+mn-cs"/>
              </a:defRPr>
            </a:lvl8pPr>
            <a:lvl9pPr marL="3657148" algn="l" defTabSz="914287" rtl="0" eaLnBrk="1" latinLnBrk="0" hangingPunct="1">
              <a:defRPr sz="1800" kern="1200">
                <a:solidFill>
                  <a:schemeClr val="tx1"/>
                </a:solidFill>
                <a:latin typeface="+mn-lt"/>
                <a:ea typeface="+mn-ea"/>
                <a:cs typeface="+mn-cs"/>
              </a:defRPr>
            </a:lvl9pPr>
          </a:lstStyle>
          <a:p>
            <a:fld id="{7870704B-CE94-48CC-AF30-84932A1262A7}" type="slidenum">
              <a:rPr lang="en-GB" smtClean="0"/>
              <a:pPr/>
              <a:t>3</a:t>
            </a:fld>
            <a:endParaRPr lang="en-GB" dirty="0"/>
          </a:p>
        </p:txBody>
      </p:sp>
      <p:sp>
        <p:nvSpPr>
          <p:cNvPr id="24" name="Date Placeholder 3">
            <a:extLst>
              <a:ext uri="{FF2B5EF4-FFF2-40B4-BE49-F238E27FC236}">
                <a16:creationId xmlns:a16="http://schemas.microsoft.com/office/drawing/2014/main" id="{03DE1178-51E0-4383-90AF-3CBF8D76878D}"/>
              </a:ext>
            </a:extLst>
          </p:cNvPr>
          <p:cNvSpPr txBox="1">
            <a:spLocks/>
          </p:cNvSpPr>
          <p:nvPr/>
        </p:nvSpPr>
        <p:spPr>
          <a:xfrm>
            <a:off x="6610954" y="10255028"/>
            <a:ext cx="667125" cy="213836"/>
          </a:xfrm>
          <a:prstGeom prst="rect">
            <a:avLst/>
          </a:prstGeom>
        </p:spPr>
        <p:txBody>
          <a:bodyPr vert="horz" lIns="0" tIns="0" rIns="0" bIns="0" rtlCol="0" anchor="ctr"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28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0000"/>
                </a:solidFill>
                <a:effectLst/>
                <a:uLnTx/>
                <a:uFillTx/>
                <a:latin typeface="+mn-lt"/>
                <a:ea typeface="+mn-ea"/>
                <a:cs typeface="+mn-cs"/>
              </a:rPr>
              <a:t>PwC </a:t>
            </a:r>
            <a:r>
              <a:rPr kumimoji="0" lang="en-GB" sz="900" b="0" i="0" u="none" strike="noStrike" kern="1200" cap="none" spc="0" normalizeH="0" baseline="0" noProof="0" dirty="0">
                <a:ln>
                  <a:noFill/>
                </a:ln>
                <a:solidFill>
                  <a:srgbClr val="000000"/>
                </a:solidFill>
                <a:effectLst/>
                <a:uLnTx/>
                <a:uFillTx/>
                <a:latin typeface="+mn-lt"/>
                <a:ea typeface="+mn-ea"/>
                <a:cs typeface="+mn-cs"/>
              </a:rPr>
              <a:t> </a:t>
            </a:r>
            <a:r>
              <a:rPr kumimoji="0" lang="en-GB" sz="900" b="1" i="0" u="none" strike="noStrike" kern="1200" cap="none" spc="0" normalizeH="0" baseline="0" noProof="0" dirty="0">
                <a:ln>
                  <a:noFill/>
                </a:ln>
                <a:solidFill>
                  <a:srgbClr val="000000"/>
                </a:solidFill>
                <a:effectLst/>
                <a:uLnTx/>
                <a:uFillTx/>
                <a:latin typeface="+mn-lt"/>
                <a:ea typeface="+mn-ea"/>
                <a:cs typeface="+mn-cs"/>
              </a:rPr>
              <a:t>I</a:t>
            </a:r>
            <a:endParaRPr lang="en-GB" sz="900" b="1" dirty="0">
              <a:solidFill>
                <a:schemeClr val="tx1"/>
              </a:solidFill>
            </a:endParaRPr>
          </a:p>
        </p:txBody>
      </p:sp>
      <p:pic>
        <p:nvPicPr>
          <p:cNvPr id="18" name="Picture 17">
            <a:extLst>
              <a:ext uri="{FF2B5EF4-FFF2-40B4-BE49-F238E27FC236}">
                <a16:creationId xmlns:a16="http://schemas.microsoft.com/office/drawing/2014/main" id="{F7D7D6D6-9D76-4844-90B4-9DF6F8A96AB6}"/>
              </a:ext>
            </a:extLst>
          </p:cNvPr>
          <p:cNvPicPr>
            <a:picLocks noChangeAspect="1"/>
          </p:cNvPicPr>
          <p:nvPr/>
        </p:nvPicPr>
        <p:blipFill rotWithShape="1">
          <a:blip r:embed="rId3"/>
          <a:srcRect l="61096" t="6033" r="16397" b="6154"/>
          <a:stretch/>
        </p:blipFill>
        <p:spPr>
          <a:xfrm>
            <a:off x="2333" y="7065744"/>
            <a:ext cx="1653059" cy="3626069"/>
          </a:xfrm>
          <a:prstGeom prst="rect">
            <a:avLst/>
          </a:prstGeom>
        </p:spPr>
      </p:pic>
      <p:cxnSp>
        <p:nvCxnSpPr>
          <p:cNvPr id="25" name="Straight Connector 24">
            <a:extLst>
              <a:ext uri="{FF2B5EF4-FFF2-40B4-BE49-F238E27FC236}">
                <a16:creationId xmlns:a16="http://schemas.microsoft.com/office/drawing/2014/main" id="{CEE057A9-1D85-4858-BFF6-ADB2CC4831A8}"/>
              </a:ext>
            </a:extLst>
          </p:cNvPr>
          <p:cNvCxnSpPr/>
          <p:nvPr/>
        </p:nvCxnSpPr>
        <p:spPr>
          <a:xfrm>
            <a:off x="2101069" y="5705946"/>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cxnSp>
        <p:nvCxnSpPr>
          <p:cNvPr id="26" name="Straight Connector 25">
            <a:extLst>
              <a:ext uri="{FF2B5EF4-FFF2-40B4-BE49-F238E27FC236}">
                <a16:creationId xmlns:a16="http://schemas.microsoft.com/office/drawing/2014/main" id="{82CA9B9A-CAAC-4F5F-B74D-FAE337FB8F01}"/>
              </a:ext>
            </a:extLst>
          </p:cNvPr>
          <p:cNvCxnSpPr/>
          <p:nvPr/>
        </p:nvCxnSpPr>
        <p:spPr>
          <a:xfrm>
            <a:off x="2043629" y="7146106"/>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cxnSp>
        <p:nvCxnSpPr>
          <p:cNvPr id="28" name="Straight Connector 27">
            <a:extLst>
              <a:ext uri="{FF2B5EF4-FFF2-40B4-BE49-F238E27FC236}">
                <a16:creationId xmlns:a16="http://schemas.microsoft.com/office/drawing/2014/main" id="{EFD3BC04-A748-4BF5-95CC-05B8755B4D87}"/>
              </a:ext>
            </a:extLst>
          </p:cNvPr>
          <p:cNvCxnSpPr/>
          <p:nvPr/>
        </p:nvCxnSpPr>
        <p:spPr>
          <a:xfrm>
            <a:off x="2043629" y="9162330"/>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spTree>
    <p:extLst>
      <p:ext uri="{BB962C8B-B14F-4D97-AF65-F5344CB8AC3E}">
        <p14:creationId xmlns:p14="http://schemas.microsoft.com/office/powerpoint/2010/main" val="69365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86FF4AC-2047-4254-850E-BB108D229925}"/>
              </a:ext>
            </a:extLst>
          </p:cNvPr>
          <p:cNvSpPr/>
          <p:nvPr/>
        </p:nvSpPr>
        <p:spPr>
          <a:xfrm>
            <a:off x="0" y="2105558"/>
            <a:ext cx="1653059" cy="8586256"/>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3" name="Rectangle 2">
            <a:extLst>
              <a:ext uri="{FF2B5EF4-FFF2-40B4-BE49-F238E27FC236}">
                <a16:creationId xmlns:a16="http://schemas.microsoft.com/office/drawing/2014/main" id="{B315AEC2-0BB7-4CE3-BCEF-492E9F7B9353}"/>
              </a:ext>
            </a:extLst>
          </p:cNvPr>
          <p:cNvSpPr/>
          <p:nvPr/>
        </p:nvSpPr>
        <p:spPr>
          <a:xfrm>
            <a:off x="0" y="0"/>
            <a:ext cx="5563930" cy="1548000"/>
          </a:xfrm>
          <a:prstGeom prst="rect">
            <a:avLst/>
          </a:prstGeom>
          <a:solidFill>
            <a:schemeClr val="accent4"/>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4" name="Title 4">
            <a:extLst>
              <a:ext uri="{FF2B5EF4-FFF2-40B4-BE49-F238E27FC236}">
                <a16:creationId xmlns:a16="http://schemas.microsoft.com/office/drawing/2014/main" id="{B2BB1C82-9198-4040-B097-F4E2967A9337}"/>
              </a:ext>
            </a:extLst>
          </p:cNvPr>
          <p:cNvSpPr txBox="1">
            <a:spLocks/>
          </p:cNvSpPr>
          <p:nvPr/>
        </p:nvSpPr>
        <p:spPr>
          <a:xfrm>
            <a:off x="386661" y="233338"/>
            <a:ext cx="4195778" cy="1121635"/>
          </a:xfrm>
          <a:prstGeom prst="rect">
            <a:avLst/>
          </a:prstGeom>
          <a:noFill/>
        </p:spPr>
        <p:txBody>
          <a:bodyPr vert="horz" lIns="0" tIns="0" rIns="0" bIns="0" rtlCol="0" anchor="t" anchorCtr="0">
            <a:noAutofit/>
          </a:bodyPr>
          <a:lstStyle>
            <a:lvl1pPr algn="l" defTabSz="1069217" rtl="0" eaLnBrk="1" latinLnBrk="0" hangingPunct="1">
              <a:lnSpc>
                <a:spcPct val="85000"/>
              </a:lnSpc>
              <a:spcBef>
                <a:spcPct val="0"/>
              </a:spcBef>
              <a:buNone/>
              <a:defRPr sz="4365" kern="1200">
                <a:solidFill>
                  <a:schemeClr val="tx1"/>
                </a:solidFill>
                <a:latin typeface="+mj-lt"/>
                <a:ea typeface="+mj-ea"/>
                <a:cs typeface="+mj-cs"/>
              </a:defRPr>
            </a:lvl1pPr>
          </a:lstStyle>
          <a:p>
            <a:pPr>
              <a:lnSpc>
                <a:spcPct val="100000"/>
              </a:lnSpc>
              <a:spcAft>
                <a:spcPts val="200"/>
              </a:spcAft>
            </a:pPr>
            <a:r>
              <a:rPr lang="en-GB" sz="4000" dirty="0">
                <a:solidFill>
                  <a:schemeClr val="bg1"/>
                </a:solidFill>
              </a:rPr>
              <a:t>Be well, work well</a:t>
            </a:r>
            <a:br>
              <a:rPr lang="en-GB" sz="4000" dirty="0">
                <a:solidFill>
                  <a:schemeClr val="bg1"/>
                </a:solidFill>
              </a:rPr>
            </a:br>
            <a:r>
              <a:rPr lang="en-GB" sz="2800" dirty="0"/>
              <a:t>Remote Work</a:t>
            </a:r>
            <a:r>
              <a:rPr lang="en-GB" sz="4000" dirty="0">
                <a:solidFill>
                  <a:schemeClr val="bg1"/>
                </a:solidFill>
              </a:rPr>
              <a:t> </a:t>
            </a:r>
            <a:r>
              <a:rPr lang="en-GB" sz="2800" dirty="0"/>
              <a:t>Toolkit</a:t>
            </a:r>
            <a:endParaRPr lang="en-GB" sz="4000" dirty="0"/>
          </a:p>
        </p:txBody>
      </p:sp>
      <p:sp>
        <p:nvSpPr>
          <p:cNvPr id="2" name="Rectangle 1">
            <a:extLst>
              <a:ext uri="{FF2B5EF4-FFF2-40B4-BE49-F238E27FC236}">
                <a16:creationId xmlns:a16="http://schemas.microsoft.com/office/drawing/2014/main" id="{E6C93750-1C90-4F2F-8863-21A968C4E7CB}"/>
              </a:ext>
            </a:extLst>
          </p:cNvPr>
          <p:cNvSpPr/>
          <p:nvPr/>
        </p:nvSpPr>
        <p:spPr>
          <a:xfrm>
            <a:off x="5563930" y="0"/>
            <a:ext cx="1979637" cy="1548000"/>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lIns="144000" rtlCol="0" anchor="ctr"/>
          <a:lstStyle/>
          <a:p>
            <a:pPr>
              <a:lnSpc>
                <a:spcPct val="90000"/>
              </a:lnSpc>
            </a:pPr>
            <a:r>
              <a:rPr lang="en-GB" sz="2800" b="1" dirty="0">
                <a:solidFill>
                  <a:schemeClr val="accent1"/>
                </a:solidFill>
              </a:rPr>
              <a:t>we</a:t>
            </a:r>
            <a:r>
              <a:rPr lang="en-GB" sz="2800" dirty="0">
                <a:solidFill>
                  <a:schemeClr val="tx1"/>
                </a:solidFill>
              </a:rPr>
              <a:t> can </a:t>
            </a:r>
          </a:p>
          <a:p>
            <a:pPr>
              <a:lnSpc>
                <a:spcPct val="90000"/>
              </a:lnSpc>
            </a:pPr>
            <a:r>
              <a:rPr lang="en-GB" sz="2800" dirty="0">
                <a:solidFill>
                  <a:schemeClr val="tx1"/>
                </a:solidFill>
              </a:rPr>
              <a:t>be </a:t>
            </a:r>
            <a:r>
              <a:rPr lang="en-GB" sz="2800" b="1" dirty="0">
                <a:solidFill>
                  <a:schemeClr val="accent1"/>
                </a:solidFill>
              </a:rPr>
              <a:t>we</a:t>
            </a:r>
            <a:r>
              <a:rPr lang="en-GB" sz="2800" dirty="0">
                <a:solidFill>
                  <a:schemeClr val="tx1"/>
                </a:solidFill>
              </a:rPr>
              <a:t>ll,</a:t>
            </a:r>
          </a:p>
          <a:p>
            <a:pPr>
              <a:lnSpc>
                <a:spcPct val="90000"/>
              </a:lnSpc>
            </a:pPr>
            <a:r>
              <a:rPr lang="en-GB" sz="2800" dirty="0">
                <a:solidFill>
                  <a:schemeClr val="tx1"/>
                </a:solidFill>
              </a:rPr>
              <a:t>work </a:t>
            </a:r>
            <a:r>
              <a:rPr lang="en-GB" sz="2800" b="1" dirty="0">
                <a:solidFill>
                  <a:schemeClr val="accent1"/>
                </a:solidFill>
              </a:rPr>
              <a:t>we</a:t>
            </a:r>
            <a:r>
              <a:rPr lang="en-GB" sz="2800" dirty="0">
                <a:solidFill>
                  <a:schemeClr val="tx1"/>
                </a:solidFill>
              </a:rPr>
              <a:t>ll</a:t>
            </a:r>
          </a:p>
        </p:txBody>
      </p:sp>
      <p:sp>
        <p:nvSpPr>
          <p:cNvPr id="19" name="Subtitle 2">
            <a:extLst>
              <a:ext uri="{FF2B5EF4-FFF2-40B4-BE49-F238E27FC236}">
                <a16:creationId xmlns:a16="http://schemas.microsoft.com/office/drawing/2014/main" id="{E4FA1702-E5FB-483C-9CE2-F311D8C86E24}"/>
              </a:ext>
            </a:extLst>
          </p:cNvPr>
          <p:cNvSpPr txBox="1">
            <a:spLocks/>
          </p:cNvSpPr>
          <p:nvPr/>
        </p:nvSpPr>
        <p:spPr>
          <a:xfrm>
            <a:off x="2110190" y="2033538"/>
            <a:ext cx="5068498" cy="7992888"/>
          </a:xfrm>
          <a:prstGeom prst="rect">
            <a:avLst/>
          </a:prstGeom>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marL="12700">
              <a:spcAft>
                <a:spcPts val="1200"/>
              </a:spcAft>
            </a:pPr>
            <a:r>
              <a:rPr lang="en-GB" sz="1600" spc="-5" dirty="0">
                <a:cs typeface="Georgia"/>
              </a:rPr>
              <a:t>Actions for Team Members</a:t>
            </a:r>
          </a:p>
          <a:p>
            <a:pPr marL="12700" marR="22860">
              <a:spcAft>
                <a:spcPts val="600"/>
              </a:spcAft>
              <a:buClr>
                <a:schemeClr val="accent1"/>
              </a:buClr>
              <a:buSzPct val="111111"/>
            </a:pPr>
            <a:r>
              <a:rPr lang="en-GB" sz="1200" spc="-5" dirty="0">
                <a:solidFill>
                  <a:schemeClr val="accent6"/>
                </a:solidFill>
                <a:cs typeface="Georgia"/>
              </a:rPr>
              <a:t>Talk about wellbeing in the team</a:t>
            </a:r>
          </a:p>
          <a:p>
            <a:pPr marR="22860" lvl="1">
              <a:spcAft>
                <a:spcPts val="600"/>
              </a:spcAft>
              <a:buSzPct val="100000"/>
              <a:tabLst>
                <a:tab pos="193040" algn="l"/>
              </a:tabLst>
            </a:pPr>
            <a:r>
              <a:rPr lang="en-GB" sz="1000" spc="-5" dirty="0">
                <a:cs typeface="Georgia"/>
              </a:rPr>
              <a:t>Wellbeing means different things to different people and it’s up to you to define what it means for you and your team. Make sure wellbeing is an agenda item. </a:t>
            </a:r>
            <a:r>
              <a:rPr lang="en-GB" sz="1000" b="1" spc="-5" dirty="0">
                <a:cs typeface="Georgia"/>
              </a:rPr>
              <a:t>Encourage everyone to talk</a:t>
            </a:r>
            <a:r>
              <a:rPr lang="en-GB" sz="1000" spc="-5" dirty="0">
                <a:cs typeface="Georgia"/>
              </a:rPr>
              <a:t> about what matters to them most regarding their wellbeing. </a:t>
            </a:r>
          </a:p>
          <a:p>
            <a:pPr marR="22860" lvl="1">
              <a:spcAft>
                <a:spcPts val="1200"/>
              </a:spcAft>
              <a:buSzPct val="100000"/>
              <a:tabLst>
                <a:tab pos="193040" algn="l"/>
              </a:tabLst>
            </a:pPr>
            <a:r>
              <a:rPr lang="en-GB" sz="1000" spc="-5" dirty="0">
                <a:cs typeface="Georgia"/>
              </a:rPr>
              <a:t>Make sure you discuss and agree on the following items:</a:t>
            </a:r>
          </a:p>
          <a:p>
            <a:pPr marL="649605" marR="22860" lvl="1" indent="-179705">
              <a:buSzPct val="111111"/>
              <a:buFont typeface="Wingdings" panose="05000000000000000000" pitchFamily="2" charset="2"/>
              <a:buChar char="§"/>
              <a:tabLst>
                <a:tab pos="193040" algn="l"/>
              </a:tabLst>
            </a:pPr>
            <a:endParaRPr lang="en-GB" sz="1200" spc="-5" dirty="0">
              <a:solidFill>
                <a:srgbClr val="231F20"/>
              </a:solidFill>
              <a:cs typeface="Georgia"/>
            </a:endParaRPr>
          </a:p>
          <a:p>
            <a:pPr marL="266700" marR="22860" indent="-254000">
              <a:spcAft>
                <a:spcPts val="600"/>
              </a:spcAft>
              <a:buClr>
                <a:schemeClr val="accent1"/>
              </a:buClr>
              <a:buSzPct val="111111"/>
              <a:buFont typeface="Wingdings"/>
              <a:buChar char="o"/>
              <a:tabLst>
                <a:tab pos="193040" algn="l"/>
              </a:tabLst>
            </a:pPr>
            <a:r>
              <a:rPr lang="en-GB" sz="1200" spc="-5" dirty="0">
                <a:solidFill>
                  <a:schemeClr val="accent6"/>
                </a:solidFill>
              </a:rPr>
              <a:t>Agree on the wellbeing boundaries for the team</a:t>
            </a:r>
          </a:p>
          <a:p>
            <a:pPr marL="395288" marR="22860" lvl="1" indent="-117475">
              <a:spcAft>
                <a:spcPts val="300"/>
              </a:spcAft>
              <a:buSzPct val="100000"/>
              <a:buFont typeface="Arial" panose="020B0604020202020204" pitchFamily="34" charset="0"/>
              <a:buChar char="•"/>
              <a:tabLst>
                <a:tab pos="193040" algn="l"/>
              </a:tabLst>
            </a:pPr>
            <a:r>
              <a:rPr lang="en-GB" sz="1000" spc="-5" dirty="0"/>
              <a:t>Plan the working hours together and agree on </a:t>
            </a:r>
            <a:r>
              <a:rPr lang="en-GB" sz="1000" b="1" spc="-5" dirty="0"/>
              <a:t>specific wellbeing rules</a:t>
            </a:r>
          </a:p>
          <a:p>
            <a:pPr marL="601663" marR="22860" lvl="2" indent="-179388">
              <a:spcAft>
                <a:spcPts val="300"/>
              </a:spcAft>
              <a:buSzPct val="100000"/>
              <a:buFont typeface="Symbol" panose="05050102010706020507" pitchFamily="18" charset="2"/>
              <a:buChar char="-"/>
              <a:tabLst>
                <a:tab pos="192088" algn="l"/>
              </a:tabLst>
            </a:pPr>
            <a:r>
              <a:rPr lang="en-GB" sz="1000" b="1" spc="5" dirty="0"/>
              <a:t>Set clear expectations</a:t>
            </a:r>
            <a:r>
              <a:rPr lang="en-GB" sz="1000" spc="5" dirty="0"/>
              <a:t> on quality, timelines and responsibilities. Make it feel inclusive of different needs and circumstances.</a:t>
            </a:r>
          </a:p>
          <a:p>
            <a:pPr marL="601663" marR="22860" lvl="2" indent="-179388">
              <a:spcAft>
                <a:spcPts val="300"/>
              </a:spcAft>
              <a:buSzPct val="100000"/>
              <a:buFont typeface="Symbol" panose="05050102010706020507" pitchFamily="18" charset="2"/>
              <a:buChar char="-"/>
              <a:tabLst>
                <a:tab pos="192088" algn="l"/>
              </a:tabLst>
            </a:pPr>
            <a:r>
              <a:rPr lang="en-GB" sz="1000" spc="5" dirty="0"/>
              <a:t>Agree on start/stop time of daily working hours</a:t>
            </a:r>
            <a:r>
              <a:rPr lang="en-GB" sz="1000" spc="-5" dirty="0"/>
              <a:t>. </a:t>
            </a:r>
            <a:r>
              <a:rPr lang="en-US" sz="1000" spc="-5" dirty="0"/>
              <a:t>Try to set routines for what your day at the home office looks like. Decide when your work day starts, when it ends and when you take lunch and other breaks.</a:t>
            </a:r>
            <a:endParaRPr lang="en-GB" sz="1000" spc="-5" dirty="0"/>
          </a:p>
          <a:p>
            <a:pPr marL="601663" marR="22860" lvl="2" indent="-179388">
              <a:spcAft>
                <a:spcPts val="300"/>
              </a:spcAft>
              <a:buSzPct val="100000"/>
              <a:buFont typeface="Symbol" panose="05050102010706020507" pitchFamily="18" charset="2"/>
              <a:buChar char="-"/>
              <a:tabLst>
                <a:tab pos="192088" algn="l"/>
              </a:tabLst>
            </a:pPr>
            <a:r>
              <a:rPr lang="en-GB" sz="1000" b="1" spc="5" dirty="0"/>
              <a:t>Be inclusive </a:t>
            </a:r>
            <a:r>
              <a:rPr lang="en-GB" sz="1000" spc="5" dirty="0"/>
              <a:t>of the different needs and priorities of team members regarding their situation, e</a:t>
            </a:r>
            <a:r>
              <a:rPr lang="en-GB" sz="1000" spc="-5" dirty="0"/>
              <a:t>.g. parents with kids, employees living alone</a:t>
            </a:r>
          </a:p>
          <a:p>
            <a:pPr marL="395288" marR="22860" lvl="1" indent="-117475">
              <a:spcAft>
                <a:spcPts val="300"/>
              </a:spcAft>
              <a:buSzPct val="100000"/>
              <a:buFont typeface="Arial" panose="020B0604020202020204" pitchFamily="34" charset="0"/>
              <a:buChar char="•"/>
              <a:tabLst>
                <a:tab pos="193040" algn="l"/>
              </a:tabLst>
            </a:pPr>
            <a:r>
              <a:rPr lang="en-GB" sz="1000" b="1" spc="-5" dirty="0"/>
              <a:t>Set limits </a:t>
            </a:r>
            <a:r>
              <a:rPr lang="en-GB" sz="1000" spc="-5" dirty="0"/>
              <a:t>for sending e-mails and making calls, e.g. not after 10 pm and before 6 am. It’s also a good idea to indicate a deadline for responding to your e-mails.</a:t>
            </a:r>
          </a:p>
          <a:p>
            <a:pPr marL="395288" marR="22860" lvl="1" indent="-117475">
              <a:spcAft>
                <a:spcPts val="300"/>
              </a:spcAft>
              <a:buSzPct val="100000"/>
              <a:buFont typeface="Arial" panose="020B0604020202020204" pitchFamily="34" charset="0"/>
              <a:buChar char="•"/>
              <a:tabLst>
                <a:tab pos="193040" algn="l"/>
              </a:tabLst>
            </a:pPr>
            <a:r>
              <a:rPr lang="en-GB" sz="1000" spc="-5" dirty="0"/>
              <a:t>Create a </a:t>
            </a:r>
            <a:r>
              <a:rPr lang="en-GB" sz="1000" b="1" spc="-5" dirty="0"/>
              <a:t>communication strategy </a:t>
            </a:r>
            <a:r>
              <a:rPr lang="en-GB" sz="1000" spc="-5" dirty="0"/>
              <a:t>and </a:t>
            </a:r>
            <a:r>
              <a:rPr lang="en-GB" sz="1000" b="1" spc="-5" dirty="0"/>
              <a:t>engage</a:t>
            </a:r>
            <a:r>
              <a:rPr lang="en-GB" sz="1000" spc="-5" dirty="0"/>
              <a:t> regularly</a:t>
            </a:r>
          </a:p>
          <a:p>
            <a:pPr marL="395288" marR="22860" lvl="1" indent="-117475">
              <a:spcAft>
                <a:spcPts val="400"/>
              </a:spcAft>
              <a:buSzPct val="100000"/>
              <a:buFont typeface="Arial" panose="020B0604020202020204" pitchFamily="34" charset="0"/>
              <a:buChar char="•"/>
              <a:tabLst>
                <a:tab pos="193040" algn="l"/>
              </a:tabLst>
            </a:pPr>
            <a:endParaRPr lang="en-GB" sz="1400" spc="5" dirty="0"/>
          </a:p>
          <a:p>
            <a:pPr marL="266700" marR="22860" lvl="1" indent="-254000">
              <a:spcAft>
                <a:spcPts val="600"/>
              </a:spcAft>
              <a:buClr>
                <a:schemeClr val="accent1"/>
              </a:buClr>
              <a:buSzPct val="111111"/>
              <a:buFont typeface="Wingdings"/>
              <a:buChar char="o"/>
              <a:tabLst>
                <a:tab pos="193040" algn="l"/>
              </a:tabLst>
            </a:pPr>
            <a:r>
              <a:rPr lang="en-GB" sz="1200" b="1" spc="-5" dirty="0">
                <a:solidFill>
                  <a:schemeClr val="accent6"/>
                </a:solidFill>
              </a:rPr>
              <a:t>Set some ground rules for meetings/calls</a:t>
            </a:r>
          </a:p>
          <a:p>
            <a:pPr marL="395288" marR="22860" lvl="1" indent="-117475">
              <a:spcAft>
                <a:spcPts val="600"/>
              </a:spcAft>
              <a:buSzPct val="100000"/>
              <a:buFont typeface="Arial" panose="020B0604020202020204" pitchFamily="34" charset="0"/>
              <a:buChar char="•"/>
              <a:tabLst>
                <a:tab pos="193040" algn="l"/>
              </a:tabLst>
            </a:pPr>
            <a:r>
              <a:rPr lang="en-GB" sz="1000" spc="5" dirty="0"/>
              <a:t>Define together </a:t>
            </a:r>
            <a:r>
              <a:rPr lang="en-GB" sz="1000" b="1" spc="5" dirty="0"/>
              <a:t>feasible (and reasonable) times for team meetings/calls </a:t>
            </a:r>
            <a:r>
              <a:rPr lang="en-GB" sz="1000" spc="5" dirty="0"/>
              <a:t>to make sure that everyone can join.</a:t>
            </a:r>
          </a:p>
          <a:p>
            <a:pPr marL="395288" marR="22860" lvl="1" indent="-117475">
              <a:spcAft>
                <a:spcPts val="300"/>
              </a:spcAft>
              <a:buSzPct val="100000"/>
              <a:buFont typeface="Arial" panose="020B0604020202020204" pitchFamily="34" charset="0"/>
              <a:buChar char="•"/>
              <a:tabLst>
                <a:tab pos="193040" algn="l"/>
              </a:tabLst>
            </a:pPr>
            <a:r>
              <a:rPr lang="en-GB" sz="1000" b="1" spc="-5" dirty="0"/>
              <a:t>Limit the number of team members in client meetings and calls</a:t>
            </a:r>
          </a:p>
          <a:p>
            <a:pPr marL="601663" marR="22860" lvl="2" indent="-179388">
              <a:spcAft>
                <a:spcPts val="300"/>
              </a:spcAft>
              <a:buSzPct val="100000"/>
              <a:buFont typeface="Symbol" panose="05050102010706020507" pitchFamily="18" charset="2"/>
              <a:buChar char="-"/>
              <a:tabLst>
                <a:tab pos="192088" algn="l"/>
              </a:tabLst>
            </a:pPr>
            <a:r>
              <a:rPr lang="en-GB" sz="1000" spc="5" dirty="0"/>
              <a:t>Assign a team member in the meeting or on the call to type up the meeting notes, including action steps and follow-up items.</a:t>
            </a:r>
          </a:p>
          <a:p>
            <a:pPr marL="601663" marR="22860" lvl="2" indent="-179388">
              <a:spcAft>
                <a:spcPts val="1200"/>
              </a:spcAft>
              <a:buSzPct val="100000"/>
              <a:buFont typeface="Symbol" panose="05050102010706020507" pitchFamily="18" charset="2"/>
              <a:buChar char="-"/>
              <a:tabLst>
                <a:tab pos="192088" algn="l"/>
              </a:tabLst>
            </a:pPr>
            <a:r>
              <a:rPr lang="en-GB" sz="1000" spc="5" dirty="0"/>
              <a:t>Ensure the meeting notes are shared/made available to all team members.</a:t>
            </a:r>
          </a:p>
          <a:p>
            <a:pPr marL="601663" marR="22860" lvl="2" indent="-179388">
              <a:spcAft>
                <a:spcPts val="400"/>
              </a:spcAft>
              <a:buSzPct val="100000"/>
              <a:buFont typeface="Symbol" panose="05050102010706020507" pitchFamily="18" charset="2"/>
              <a:buChar char="-"/>
              <a:tabLst>
                <a:tab pos="192088" algn="l"/>
              </a:tabLst>
            </a:pPr>
            <a:endParaRPr lang="en-GB" sz="1400" spc="5" dirty="0"/>
          </a:p>
          <a:p>
            <a:pPr marL="266700" marR="22860" lvl="1" indent="-254000">
              <a:spcAft>
                <a:spcPts val="600"/>
              </a:spcAft>
              <a:buClr>
                <a:schemeClr val="accent1"/>
              </a:buClr>
              <a:buSzPct val="111111"/>
              <a:buFont typeface="Wingdings"/>
              <a:buChar char="o"/>
              <a:tabLst>
                <a:tab pos="193040" algn="l"/>
              </a:tabLst>
            </a:pPr>
            <a:r>
              <a:rPr lang="en-GB" sz="1200" b="1" spc="-5" dirty="0">
                <a:solidFill>
                  <a:schemeClr val="accent6"/>
                </a:solidFill>
              </a:rPr>
              <a:t>Cultivate good practices to be well, work well</a:t>
            </a:r>
          </a:p>
          <a:p>
            <a:pPr marL="395288" marR="22860" lvl="1" indent="-117475">
              <a:spcAft>
                <a:spcPts val="600"/>
              </a:spcAft>
              <a:buSzPct val="100000"/>
              <a:buFont typeface="Arial" panose="020B0604020202020204" pitchFamily="34" charset="0"/>
              <a:buChar char="•"/>
              <a:tabLst>
                <a:tab pos="193040" algn="l"/>
              </a:tabLst>
            </a:pPr>
            <a:r>
              <a:rPr lang="en-GB" sz="1000" spc="5" dirty="0"/>
              <a:t>Define ‘focus times’ with no disturbances (e.g. not checking e-mails, not answering calls) to enable you to concentrate and focus on high-productivity work</a:t>
            </a:r>
          </a:p>
          <a:p>
            <a:pPr marL="395288" marR="22860" lvl="1" indent="-117475">
              <a:spcAft>
                <a:spcPts val="300"/>
              </a:spcAft>
              <a:buSzPct val="100000"/>
              <a:buFont typeface="Arial" panose="020B0604020202020204" pitchFamily="34" charset="0"/>
              <a:buChar char="•"/>
              <a:tabLst>
                <a:tab pos="193040" algn="l"/>
              </a:tabLst>
            </a:pPr>
            <a:r>
              <a:rPr lang="en-GB" sz="1000" b="1" spc="-5" dirty="0"/>
              <a:t>Keep in touch</a:t>
            </a:r>
            <a:r>
              <a:rPr lang="en-GB" sz="1000" spc="-5" dirty="0"/>
              <a:t>. Plan a team break during the day and/or make time to do something fun regularly as a team </a:t>
            </a:r>
          </a:p>
          <a:p>
            <a:pPr marL="601663" marR="22860" lvl="2" indent="-179388">
              <a:spcAft>
                <a:spcPts val="300"/>
              </a:spcAft>
              <a:buSzPct val="100000"/>
              <a:buFont typeface="Symbol" panose="05050102010706020507" pitchFamily="18" charset="2"/>
              <a:buChar char="-"/>
              <a:tabLst>
                <a:tab pos="192088" algn="l"/>
              </a:tabLst>
            </a:pPr>
            <a:r>
              <a:rPr lang="en-GB" sz="1000" spc="5" dirty="0"/>
              <a:t>E.g. Digital tea/coffee, team lunch or </a:t>
            </a:r>
            <a:r>
              <a:rPr lang="en-GB" sz="1000" spc="5" dirty="0" err="1"/>
              <a:t>apero</a:t>
            </a:r>
            <a:endParaRPr lang="en-GB" sz="1000" spc="5" dirty="0"/>
          </a:p>
          <a:p>
            <a:pPr marL="601663" marR="22860" lvl="2" indent="-179388">
              <a:spcAft>
                <a:spcPts val="400"/>
              </a:spcAft>
              <a:buSzPct val="100000"/>
              <a:buFont typeface="Symbol" panose="05050102010706020507" pitchFamily="18" charset="2"/>
              <a:buChar char="-"/>
              <a:tabLst>
                <a:tab pos="192088" algn="l"/>
              </a:tabLst>
            </a:pPr>
            <a:r>
              <a:rPr lang="en-GB" sz="1000" spc="5" dirty="0"/>
              <a:t>E.g. Digital sports activities over lunch/in the evening</a:t>
            </a:r>
          </a:p>
          <a:p>
            <a:pPr marL="601663" marR="22860" lvl="2" indent="-179388">
              <a:spcAft>
                <a:spcPts val="400"/>
              </a:spcAft>
              <a:buSzPct val="100000"/>
              <a:buFont typeface="Symbol" panose="05050102010706020507" pitchFamily="18" charset="2"/>
              <a:buChar char="-"/>
              <a:tabLst>
                <a:tab pos="192088" algn="l"/>
              </a:tabLst>
            </a:pPr>
            <a:r>
              <a:rPr lang="en-GB" sz="1000" spc="5" dirty="0"/>
              <a:t>E.g. Digital team games/challenges</a:t>
            </a:r>
          </a:p>
          <a:p>
            <a:pPr marL="395288" marR="22860" lvl="1" indent="-117475">
              <a:spcAft>
                <a:spcPts val="400"/>
              </a:spcAft>
              <a:buSzPct val="100000"/>
              <a:buFont typeface="Arial" panose="020B0604020202020204" pitchFamily="34" charset="0"/>
              <a:buChar char="•"/>
              <a:tabLst>
                <a:tab pos="193040" algn="l"/>
              </a:tabLst>
            </a:pPr>
            <a:endParaRPr lang="en-GB" sz="1000" spc="-5" dirty="0"/>
          </a:p>
        </p:txBody>
      </p:sp>
      <p:cxnSp>
        <p:nvCxnSpPr>
          <p:cNvPr id="20" name="Straight Connector 19">
            <a:extLst>
              <a:ext uri="{FF2B5EF4-FFF2-40B4-BE49-F238E27FC236}">
                <a16:creationId xmlns:a16="http://schemas.microsoft.com/office/drawing/2014/main" id="{414B6002-4F03-44F8-8924-3B1AAF3ECEF2}"/>
              </a:ext>
            </a:extLst>
          </p:cNvPr>
          <p:cNvCxnSpPr/>
          <p:nvPr/>
        </p:nvCxnSpPr>
        <p:spPr>
          <a:xfrm>
            <a:off x="2124075" y="3748165"/>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sp>
        <p:nvSpPr>
          <p:cNvPr id="21" name="Slide Number Placeholder 5">
            <a:extLst>
              <a:ext uri="{FF2B5EF4-FFF2-40B4-BE49-F238E27FC236}">
                <a16:creationId xmlns:a16="http://schemas.microsoft.com/office/drawing/2014/main" id="{2FF42456-D9CC-4CF5-A466-B31B3C5672A1}"/>
              </a:ext>
            </a:extLst>
          </p:cNvPr>
          <p:cNvSpPr txBox="1">
            <a:spLocks/>
          </p:cNvSpPr>
          <p:nvPr/>
        </p:nvSpPr>
        <p:spPr>
          <a:xfrm>
            <a:off x="7004403" y="10253941"/>
            <a:ext cx="184848" cy="213836"/>
          </a:xfrm>
          <a:prstGeom prst="rect">
            <a:avLst/>
          </a:prstGeom>
        </p:spPr>
        <p:txBody>
          <a:bodyPr vert="horz" lIns="0" tIns="0" rIns="0" bIns="0" rtlCol="0" anchor="ctr" anchorCtr="0">
            <a:noAutofit/>
          </a:bodyPr>
          <a:lstStyle>
            <a:defPPr>
              <a:defRPr lang="en-US"/>
            </a:defPPr>
            <a:lvl1pPr marL="0" algn="r" defTabSz="914287" rtl="0" eaLnBrk="1" latinLnBrk="0" hangingPunct="1">
              <a:defRPr sz="900" kern="1200">
                <a:solidFill>
                  <a:schemeClr val="tx1"/>
                </a:solidFill>
                <a:latin typeface="+mn-lt"/>
                <a:ea typeface="+mn-ea"/>
                <a:cs typeface="+mn-cs"/>
              </a:defRPr>
            </a:lvl1pPr>
            <a:lvl2pPr marL="457144" algn="l" defTabSz="914287" rtl="0" eaLnBrk="1" latinLnBrk="0" hangingPunct="1">
              <a:defRPr sz="1800" kern="1200">
                <a:solidFill>
                  <a:schemeClr val="tx1"/>
                </a:solidFill>
                <a:latin typeface="+mn-lt"/>
                <a:ea typeface="+mn-ea"/>
                <a:cs typeface="+mn-cs"/>
              </a:defRPr>
            </a:lvl2pPr>
            <a:lvl3pPr marL="914287" algn="l" defTabSz="914287" rtl="0" eaLnBrk="1" latinLnBrk="0" hangingPunct="1">
              <a:defRPr sz="1800" kern="1200">
                <a:solidFill>
                  <a:schemeClr val="tx1"/>
                </a:solidFill>
                <a:latin typeface="+mn-lt"/>
                <a:ea typeface="+mn-ea"/>
                <a:cs typeface="+mn-cs"/>
              </a:defRPr>
            </a:lvl3pPr>
            <a:lvl4pPr marL="1371431" algn="l" defTabSz="914287" rtl="0" eaLnBrk="1" latinLnBrk="0" hangingPunct="1">
              <a:defRPr sz="1800" kern="1200">
                <a:solidFill>
                  <a:schemeClr val="tx1"/>
                </a:solidFill>
                <a:latin typeface="+mn-lt"/>
                <a:ea typeface="+mn-ea"/>
                <a:cs typeface="+mn-cs"/>
              </a:defRPr>
            </a:lvl4pPr>
            <a:lvl5pPr marL="1828574" algn="l" defTabSz="914287" rtl="0" eaLnBrk="1" latinLnBrk="0" hangingPunct="1">
              <a:defRPr sz="1800" kern="1200">
                <a:solidFill>
                  <a:schemeClr val="tx1"/>
                </a:solidFill>
                <a:latin typeface="+mn-lt"/>
                <a:ea typeface="+mn-ea"/>
                <a:cs typeface="+mn-cs"/>
              </a:defRPr>
            </a:lvl5pPr>
            <a:lvl6pPr marL="2285717" algn="l" defTabSz="914287" rtl="0" eaLnBrk="1" latinLnBrk="0" hangingPunct="1">
              <a:defRPr sz="1800" kern="1200">
                <a:solidFill>
                  <a:schemeClr val="tx1"/>
                </a:solidFill>
                <a:latin typeface="+mn-lt"/>
                <a:ea typeface="+mn-ea"/>
                <a:cs typeface="+mn-cs"/>
              </a:defRPr>
            </a:lvl6pPr>
            <a:lvl7pPr marL="2742861" algn="l" defTabSz="914287" rtl="0" eaLnBrk="1" latinLnBrk="0" hangingPunct="1">
              <a:defRPr sz="1800" kern="1200">
                <a:solidFill>
                  <a:schemeClr val="tx1"/>
                </a:solidFill>
                <a:latin typeface="+mn-lt"/>
                <a:ea typeface="+mn-ea"/>
                <a:cs typeface="+mn-cs"/>
              </a:defRPr>
            </a:lvl7pPr>
            <a:lvl8pPr marL="3200004" algn="l" defTabSz="914287" rtl="0" eaLnBrk="1" latinLnBrk="0" hangingPunct="1">
              <a:defRPr sz="1800" kern="1200">
                <a:solidFill>
                  <a:schemeClr val="tx1"/>
                </a:solidFill>
                <a:latin typeface="+mn-lt"/>
                <a:ea typeface="+mn-ea"/>
                <a:cs typeface="+mn-cs"/>
              </a:defRPr>
            </a:lvl8pPr>
            <a:lvl9pPr marL="3657148" algn="l" defTabSz="914287" rtl="0" eaLnBrk="1" latinLnBrk="0" hangingPunct="1">
              <a:defRPr sz="1800" kern="1200">
                <a:solidFill>
                  <a:schemeClr val="tx1"/>
                </a:solidFill>
                <a:latin typeface="+mn-lt"/>
                <a:ea typeface="+mn-ea"/>
                <a:cs typeface="+mn-cs"/>
              </a:defRPr>
            </a:lvl9pPr>
          </a:lstStyle>
          <a:p>
            <a:fld id="{7870704B-CE94-48CC-AF30-84932A1262A7}" type="slidenum">
              <a:rPr lang="en-GB" smtClean="0"/>
              <a:pPr/>
              <a:t>4</a:t>
            </a:fld>
            <a:endParaRPr lang="en-GB" dirty="0"/>
          </a:p>
        </p:txBody>
      </p:sp>
      <p:sp>
        <p:nvSpPr>
          <p:cNvPr id="24" name="Date Placeholder 3">
            <a:extLst>
              <a:ext uri="{FF2B5EF4-FFF2-40B4-BE49-F238E27FC236}">
                <a16:creationId xmlns:a16="http://schemas.microsoft.com/office/drawing/2014/main" id="{03DE1178-51E0-4383-90AF-3CBF8D76878D}"/>
              </a:ext>
            </a:extLst>
          </p:cNvPr>
          <p:cNvSpPr txBox="1">
            <a:spLocks/>
          </p:cNvSpPr>
          <p:nvPr/>
        </p:nvSpPr>
        <p:spPr>
          <a:xfrm>
            <a:off x="6610954" y="10255028"/>
            <a:ext cx="667125" cy="213836"/>
          </a:xfrm>
          <a:prstGeom prst="rect">
            <a:avLst/>
          </a:prstGeom>
        </p:spPr>
        <p:txBody>
          <a:bodyPr vert="horz" lIns="0" tIns="0" rIns="0" bIns="0" rtlCol="0" anchor="ctr"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28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0000"/>
                </a:solidFill>
                <a:effectLst/>
                <a:uLnTx/>
                <a:uFillTx/>
                <a:latin typeface="+mn-lt"/>
                <a:ea typeface="+mn-ea"/>
                <a:cs typeface="+mn-cs"/>
              </a:rPr>
              <a:t>PwC </a:t>
            </a:r>
            <a:r>
              <a:rPr kumimoji="0" lang="en-GB" sz="900" b="0" i="0" u="none" strike="noStrike" kern="1200" cap="none" spc="0" normalizeH="0" baseline="0" noProof="0" dirty="0">
                <a:ln>
                  <a:noFill/>
                </a:ln>
                <a:solidFill>
                  <a:srgbClr val="000000"/>
                </a:solidFill>
                <a:effectLst/>
                <a:uLnTx/>
                <a:uFillTx/>
                <a:latin typeface="+mn-lt"/>
                <a:ea typeface="+mn-ea"/>
                <a:cs typeface="+mn-cs"/>
              </a:rPr>
              <a:t> </a:t>
            </a:r>
            <a:r>
              <a:rPr kumimoji="0" lang="en-GB" sz="900" b="1" i="0" u="none" strike="noStrike" kern="1200" cap="none" spc="0" normalizeH="0" baseline="0" noProof="0" dirty="0">
                <a:ln>
                  <a:noFill/>
                </a:ln>
                <a:solidFill>
                  <a:srgbClr val="000000"/>
                </a:solidFill>
                <a:effectLst/>
                <a:uLnTx/>
                <a:uFillTx/>
                <a:latin typeface="+mn-lt"/>
                <a:ea typeface="+mn-ea"/>
                <a:cs typeface="+mn-cs"/>
              </a:rPr>
              <a:t>I</a:t>
            </a:r>
            <a:endParaRPr lang="en-GB" sz="900" b="1" dirty="0">
              <a:solidFill>
                <a:schemeClr val="tx1"/>
              </a:solidFill>
            </a:endParaRPr>
          </a:p>
        </p:txBody>
      </p:sp>
      <p:sp>
        <p:nvSpPr>
          <p:cNvPr id="14" name="Rectangle 13">
            <a:extLst>
              <a:ext uri="{FF2B5EF4-FFF2-40B4-BE49-F238E27FC236}">
                <a16:creationId xmlns:a16="http://schemas.microsoft.com/office/drawing/2014/main" id="{EBAB97E0-2256-4EA5-900A-E684309143AF}"/>
              </a:ext>
            </a:extLst>
          </p:cNvPr>
          <p:cNvSpPr/>
          <p:nvPr/>
        </p:nvSpPr>
        <p:spPr>
          <a:xfrm>
            <a:off x="2333" y="2465388"/>
            <a:ext cx="1803972" cy="2903945"/>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17" name="object 6">
            <a:extLst>
              <a:ext uri="{FF2B5EF4-FFF2-40B4-BE49-F238E27FC236}">
                <a16:creationId xmlns:a16="http://schemas.microsoft.com/office/drawing/2014/main" id="{763EF630-C411-4E97-8260-8942BE5FFE98}"/>
              </a:ext>
            </a:extLst>
          </p:cNvPr>
          <p:cNvSpPr txBox="1"/>
          <p:nvPr/>
        </p:nvSpPr>
        <p:spPr>
          <a:xfrm>
            <a:off x="367102" y="2916570"/>
            <a:ext cx="1285957" cy="1488565"/>
          </a:xfrm>
          <a:prstGeom prst="rect">
            <a:avLst/>
          </a:prstGeom>
          <a:noFill/>
        </p:spPr>
        <p:txBody>
          <a:bodyPr vert="horz" wrap="square" lIns="0" tIns="72000" rIns="0" bIns="0" rtlCol="0" anchor="t">
            <a:noAutofit/>
          </a:bodyPr>
          <a:lstStyle/>
          <a:p>
            <a:pPr marL="12700" marR="5080"/>
            <a:r>
              <a:rPr lang="en-GB" sz="1200" spc="-10" dirty="0">
                <a:solidFill>
                  <a:schemeClr val="bg1"/>
                </a:solidFill>
                <a:cs typeface="Georgia"/>
              </a:rPr>
              <a:t>Nearly half of workers would likely leave their position if they didn’t feel appreciated by their manager.</a:t>
            </a:r>
          </a:p>
          <a:p>
            <a:pPr marL="12700" marR="5080"/>
            <a:endParaRPr lang="en-GB" sz="1200" spc="-10" dirty="0">
              <a:solidFill>
                <a:schemeClr val="bg1"/>
              </a:solidFill>
              <a:cs typeface="Georgia"/>
            </a:endParaRPr>
          </a:p>
          <a:p>
            <a:pPr marL="12700" marR="5080"/>
            <a:r>
              <a:rPr lang="en-GB" sz="1000" b="1" spc="10" dirty="0">
                <a:solidFill>
                  <a:schemeClr val="bg1"/>
                </a:solidFill>
                <a:cs typeface="Georgia"/>
              </a:rPr>
              <a:t>Center for Management and Organization Effectiveness</a:t>
            </a:r>
          </a:p>
          <a:p>
            <a:pPr marL="12700" marR="5080"/>
            <a:endParaRPr lang="en-GB" sz="1200" spc="10" dirty="0">
              <a:solidFill>
                <a:schemeClr val="bg1"/>
              </a:solidFill>
              <a:cs typeface="Georgia"/>
            </a:endParaRPr>
          </a:p>
        </p:txBody>
      </p:sp>
      <p:sp>
        <p:nvSpPr>
          <p:cNvPr id="18" name="Isosceles Triangle 6">
            <a:extLst>
              <a:ext uri="{FF2B5EF4-FFF2-40B4-BE49-F238E27FC236}">
                <a16:creationId xmlns:a16="http://schemas.microsoft.com/office/drawing/2014/main" id="{F59BB78C-A80B-460F-BAA3-F1557699E3B2}"/>
              </a:ext>
            </a:extLst>
          </p:cNvPr>
          <p:cNvSpPr/>
          <p:nvPr/>
        </p:nvSpPr>
        <p:spPr>
          <a:xfrm rot="17771530">
            <a:off x="1613683" y="5349274"/>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22" name="Freeform 5">
            <a:extLst>
              <a:ext uri="{FF2B5EF4-FFF2-40B4-BE49-F238E27FC236}">
                <a16:creationId xmlns:a16="http://schemas.microsoft.com/office/drawing/2014/main" id="{5B9B0813-FDFF-4076-AEA7-9A10950B867A}"/>
              </a:ext>
            </a:extLst>
          </p:cNvPr>
          <p:cNvSpPr>
            <a:spLocks noChangeAspect="1" noEditPoints="1"/>
          </p:cNvSpPr>
          <p:nvPr/>
        </p:nvSpPr>
        <p:spPr bwMode="white">
          <a:xfrm>
            <a:off x="377985" y="2591008"/>
            <a:ext cx="358615" cy="286977"/>
          </a:xfrm>
          <a:custGeom>
            <a:avLst/>
            <a:gdLst>
              <a:gd name="T0" fmla="*/ 1757 w 1811"/>
              <a:gd name="T1" fmla="*/ 1424 h 1424"/>
              <a:gd name="T2" fmla="*/ 1757 w 1811"/>
              <a:gd name="T3" fmla="*/ 1424 h 1424"/>
              <a:gd name="T4" fmla="*/ 1099 w 1811"/>
              <a:gd name="T5" fmla="*/ 1424 h 1424"/>
              <a:gd name="T6" fmla="*/ 1099 w 1811"/>
              <a:gd name="T7" fmla="*/ 953 h 1424"/>
              <a:gd name="T8" fmla="*/ 1149 w 1811"/>
              <a:gd name="T9" fmla="*/ 501 h 1424"/>
              <a:gd name="T10" fmla="*/ 1337 w 1811"/>
              <a:gd name="T11" fmla="*/ 206 h 1424"/>
              <a:gd name="T12" fmla="*/ 1682 w 1811"/>
              <a:gd name="T13" fmla="*/ 0 h 1424"/>
              <a:gd name="T14" fmla="*/ 1811 w 1811"/>
              <a:gd name="T15" fmla="*/ 271 h 1424"/>
              <a:gd name="T16" fmla="*/ 1529 w 1811"/>
              <a:gd name="T17" fmla="*/ 454 h 1424"/>
              <a:gd name="T18" fmla="*/ 1439 w 1811"/>
              <a:gd name="T19" fmla="*/ 766 h 1424"/>
              <a:gd name="T20" fmla="*/ 1757 w 1811"/>
              <a:gd name="T21" fmla="*/ 766 h 1424"/>
              <a:gd name="T22" fmla="*/ 1757 w 1811"/>
              <a:gd name="T23" fmla="*/ 1424 h 1424"/>
              <a:gd name="T24" fmla="*/ 658 w 1811"/>
              <a:gd name="T25" fmla="*/ 1424 h 1424"/>
              <a:gd name="T26" fmla="*/ 658 w 1811"/>
              <a:gd name="T27" fmla="*/ 1424 h 1424"/>
              <a:gd name="T28" fmla="*/ 0 w 1811"/>
              <a:gd name="T29" fmla="*/ 1424 h 1424"/>
              <a:gd name="T30" fmla="*/ 0 w 1811"/>
              <a:gd name="T31" fmla="*/ 953 h 1424"/>
              <a:gd name="T32" fmla="*/ 50 w 1811"/>
              <a:gd name="T33" fmla="*/ 502 h 1424"/>
              <a:gd name="T34" fmla="*/ 236 w 1811"/>
              <a:gd name="T35" fmla="*/ 206 h 1424"/>
              <a:gd name="T36" fmla="*/ 583 w 1811"/>
              <a:gd name="T37" fmla="*/ 0 h 1424"/>
              <a:gd name="T38" fmla="*/ 712 w 1811"/>
              <a:gd name="T39" fmla="*/ 271 h 1424"/>
              <a:gd name="T40" fmla="*/ 430 w 1811"/>
              <a:gd name="T41" fmla="*/ 454 h 1424"/>
              <a:gd name="T42" fmla="*/ 339 w 1811"/>
              <a:gd name="T43" fmla="*/ 766 h 1424"/>
              <a:gd name="T44" fmla="*/ 658 w 1811"/>
              <a:gd name="T45" fmla="*/ 766 h 1424"/>
              <a:gd name="T46" fmla="*/ 658 w 1811"/>
              <a:gd name="T47" fmla="*/ 1424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11" h="1424">
                <a:moveTo>
                  <a:pt x="1757" y="1424"/>
                </a:moveTo>
                <a:lnTo>
                  <a:pt x="1757" y="1424"/>
                </a:lnTo>
                <a:lnTo>
                  <a:pt x="1099" y="1424"/>
                </a:lnTo>
                <a:lnTo>
                  <a:pt x="1099" y="953"/>
                </a:lnTo>
                <a:cubicBezTo>
                  <a:pt x="1099" y="761"/>
                  <a:pt x="1115" y="610"/>
                  <a:pt x="1149" y="501"/>
                </a:cubicBezTo>
                <a:cubicBezTo>
                  <a:pt x="1183" y="392"/>
                  <a:pt x="1245" y="293"/>
                  <a:pt x="1337" y="206"/>
                </a:cubicBezTo>
                <a:cubicBezTo>
                  <a:pt x="1428" y="118"/>
                  <a:pt x="1543" y="50"/>
                  <a:pt x="1682" y="0"/>
                </a:cubicBezTo>
                <a:lnTo>
                  <a:pt x="1811" y="271"/>
                </a:lnTo>
                <a:cubicBezTo>
                  <a:pt x="1680" y="315"/>
                  <a:pt x="1586" y="376"/>
                  <a:pt x="1529" y="454"/>
                </a:cubicBezTo>
                <a:cubicBezTo>
                  <a:pt x="1472" y="532"/>
                  <a:pt x="1442" y="636"/>
                  <a:pt x="1439" y="766"/>
                </a:cubicBezTo>
                <a:lnTo>
                  <a:pt x="1757" y="766"/>
                </a:lnTo>
                <a:lnTo>
                  <a:pt x="1757" y="1424"/>
                </a:lnTo>
                <a:close/>
                <a:moveTo>
                  <a:pt x="658" y="1424"/>
                </a:moveTo>
                <a:lnTo>
                  <a:pt x="658" y="1424"/>
                </a:lnTo>
                <a:lnTo>
                  <a:pt x="0" y="1424"/>
                </a:lnTo>
                <a:lnTo>
                  <a:pt x="0" y="953"/>
                </a:lnTo>
                <a:cubicBezTo>
                  <a:pt x="0" y="763"/>
                  <a:pt x="16" y="612"/>
                  <a:pt x="50" y="502"/>
                </a:cubicBezTo>
                <a:cubicBezTo>
                  <a:pt x="83" y="392"/>
                  <a:pt x="146" y="293"/>
                  <a:pt x="236" y="206"/>
                </a:cubicBezTo>
                <a:cubicBezTo>
                  <a:pt x="327" y="118"/>
                  <a:pt x="442" y="50"/>
                  <a:pt x="583" y="0"/>
                </a:cubicBezTo>
                <a:lnTo>
                  <a:pt x="712" y="271"/>
                </a:lnTo>
                <a:cubicBezTo>
                  <a:pt x="581" y="315"/>
                  <a:pt x="487" y="376"/>
                  <a:pt x="430" y="454"/>
                </a:cubicBezTo>
                <a:cubicBezTo>
                  <a:pt x="373" y="532"/>
                  <a:pt x="342" y="636"/>
                  <a:pt x="339" y="766"/>
                </a:cubicBezTo>
                <a:lnTo>
                  <a:pt x="658" y="766"/>
                </a:lnTo>
                <a:lnTo>
                  <a:pt x="658" y="1424"/>
                </a:lnTo>
                <a:close/>
              </a:path>
            </a:pathLst>
          </a:custGeom>
          <a:solidFill>
            <a:schemeClr val="accent4"/>
          </a:solidFill>
          <a:ln w="0">
            <a:noFill/>
            <a:prstDash val="solid"/>
            <a:round/>
            <a:headEnd/>
            <a:tailEnd/>
          </a:ln>
        </p:spPr>
        <p:txBody>
          <a:bodyPr vert="horz" wrap="square" lIns="106918" tIns="53459" rIns="106918" bIns="53459" numCol="1" anchor="t" anchorCtr="0" compatLnSpc="1">
            <a:prstTxWarp prst="textNoShape">
              <a:avLst/>
            </a:prstTxWarp>
          </a:bodyPr>
          <a:lstStyle/>
          <a:p>
            <a:pPr lvl="0"/>
            <a:endParaRPr lang="en-GB" sz="2106" dirty="0"/>
          </a:p>
        </p:txBody>
      </p:sp>
      <p:pic>
        <p:nvPicPr>
          <p:cNvPr id="6" name="Picture 5">
            <a:extLst>
              <a:ext uri="{FF2B5EF4-FFF2-40B4-BE49-F238E27FC236}">
                <a16:creationId xmlns:a16="http://schemas.microsoft.com/office/drawing/2014/main" id="{8D7B1723-CEA9-4627-8B80-D56E132A9955}"/>
              </a:ext>
            </a:extLst>
          </p:cNvPr>
          <p:cNvPicPr>
            <a:picLocks noChangeAspect="1"/>
          </p:cNvPicPr>
          <p:nvPr/>
        </p:nvPicPr>
        <p:blipFill rotWithShape="1">
          <a:blip r:embed="rId3"/>
          <a:srcRect l="61096" t="6033" r="16397" b="6154"/>
          <a:stretch/>
        </p:blipFill>
        <p:spPr>
          <a:xfrm>
            <a:off x="2333" y="7065744"/>
            <a:ext cx="1653059" cy="3626069"/>
          </a:xfrm>
          <a:prstGeom prst="rect">
            <a:avLst/>
          </a:prstGeom>
        </p:spPr>
      </p:pic>
      <p:cxnSp>
        <p:nvCxnSpPr>
          <p:cNvPr id="25" name="Straight Connector 24">
            <a:extLst>
              <a:ext uri="{FF2B5EF4-FFF2-40B4-BE49-F238E27FC236}">
                <a16:creationId xmlns:a16="http://schemas.microsoft.com/office/drawing/2014/main" id="{769C5FBE-6E7D-40F4-BBFC-9532E2EC4F91}"/>
              </a:ext>
            </a:extLst>
          </p:cNvPr>
          <p:cNvCxnSpPr/>
          <p:nvPr/>
        </p:nvCxnSpPr>
        <p:spPr>
          <a:xfrm>
            <a:off x="2173154" y="7794178"/>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cxnSp>
        <p:nvCxnSpPr>
          <p:cNvPr id="23" name="Straight Connector 22">
            <a:extLst>
              <a:ext uri="{FF2B5EF4-FFF2-40B4-BE49-F238E27FC236}">
                <a16:creationId xmlns:a16="http://schemas.microsoft.com/office/drawing/2014/main" id="{0B0F992D-97DF-45BE-B346-C1F19BAD3248}"/>
              </a:ext>
            </a:extLst>
          </p:cNvPr>
          <p:cNvCxnSpPr/>
          <p:nvPr/>
        </p:nvCxnSpPr>
        <p:spPr>
          <a:xfrm>
            <a:off x="2101069" y="6137994"/>
            <a:ext cx="5077619" cy="0"/>
          </a:xfrm>
          <a:prstGeom prst="line">
            <a:avLst/>
          </a:prstGeom>
          <a:ln w="9525" cap="sq">
            <a:solidFill>
              <a:schemeClr val="tx2"/>
            </a:solidFill>
          </a:ln>
        </p:spPr>
        <p:style>
          <a:lnRef idx="1">
            <a:schemeClr val="accent1"/>
          </a:lnRef>
          <a:fillRef idx="0">
            <a:schemeClr val="accent1"/>
          </a:fillRef>
          <a:effectRef idx="0">
            <a:schemeClr val="dk1"/>
          </a:effectRef>
          <a:fontRef idx="minor">
            <a:schemeClr val="lt1"/>
          </a:fontRef>
        </p:style>
      </p:cxnSp>
    </p:spTree>
    <p:extLst>
      <p:ext uri="{BB962C8B-B14F-4D97-AF65-F5344CB8AC3E}">
        <p14:creationId xmlns:p14="http://schemas.microsoft.com/office/powerpoint/2010/main" val="111644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a:extLst>
              <a:ext uri="{FF2B5EF4-FFF2-40B4-BE49-F238E27FC236}">
                <a16:creationId xmlns:a16="http://schemas.microsoft.com/office/drawing/2014/main" id="{2FD243B2-4DB5-4E69-94BF-70ABC64AF35C}"/>
              </a:ext>
            </a:extLst>
          </p:cNvPr>
          <p:cNvSpPr/>
          <p:nvPr/>
        </p:nvSpPr>
        <p:spPr>
          <a:xfrm>
            <a:off x="0" y="2105558"/>
            <a:ext cx="1653059" cy="8586256"/>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3" name="Rectangle 2">
            <a:extLst>
              <a:ext uri="{FF2B5EF4-FFF2-40B4-BE49-F238E27FC236}">
                <a16:creationId xmlns:a16="http://schemas.microsoft.com/office/drawing/2014/main" id="{B315AEC2-0BB7-4CE3-BCEF-492E9F7B9353}"/>
              </a:ext>
            </a:extLst>
          </p:cNvPr>
          <p:cNvSpPr/>
          <p:nvPr/>
        </p:nvSpPr>
        <p:spPr>
          <a:xfrm>
            <a:off x="0" y="0"/>
            <a:ext cx="5563930" cy="1548000"/>
          </a:xfrm>
          <a:prstGeom prst="rect">
            <a:avLst/>
          </a:prstGeom>
          <a:solidFill>
            <a:schemeClr val="accent4"/>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8" name="Subtitle 2"/>
          <p:cNvSpPr txBox="1">
            <a:spLocks/>
          </p:cNvSpPr>
          <p:nvPr/>
        </p:nvSpPr>
        <p:spPr>
          <a:xfrm>
            <a:off x="2178011" y="9090919"/>
            <a:ext cx="5071318" cy="1426097"/>
          </a:xfrm>
          <a:prstGeom prst="rect">
            <a:avLst/>
          </a:prstGeom>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a:spcAft>
                <a:spcPts val="0"/>
              </a:spcAft>
            </a:pPr>
            <a:r>
              <a:rPr lang="en-US" sz="1000" dirty="0">
                <a:solidFill>
                  <a:schemeClr val="tx1"/>
                </a:solidFill>
              </a:rPr>
              <a:t>Employee (and family) Assistance </a:t>
            </a:r>
            <a:r>
              <a:rPr lang="en-US" sz="1000" dirty="0" err="1">
                <a:solidFill>
                  <a:schemeClr val="tx1"/>
                </a:solidFill>
              </a:rPr>
              <a:t>Programme</a:t>
            </a:r>
            <a:endParaRPr lang="en-US" sz="1000" dirty="0">
              <a:solidFill>
                <a:schemeClr val="tx1"/>
              </a:solidFill>
            </a:endParaRPr>
          </a:p>
          <a:p>
            <a:pPr>
              <a:spcAft>
                <a:spcPts val="0"/>
              </a:spcAft>
            </a:pPr>
            <a:endParaRPr lang="en-US" sz="1000" b="0" dirty="0">
              <a:solidFill>
                <a:schemeClr val="tx1"/>
              </a:solidFill>
            </a:endParaRPr>
          </a:p>
          <a:p>
            <a:pPr>
              <a:spcAft>
                <a:spcPts val="0"/>
              </a:spcAft>
            </a:pPr>
            <a:r>
              <a:rPr lang="en-US" sz="1000" b="0" dirty="0">
                <a:solidFill>
                  <a:schemeClr val="tx1"/>
                </a:solidFill>
              </a:rPr>
              <a:t>Our Employee Assistance </a:t>
            </a:r>
            <a:r>
              <a:rPr lang="en-US" sz="1000" b="0" dirty="0" err="1">
                <a:solidFill>
                  <a:schemeClr val="tx1"/>
                </a:solidFill>
              </a:rPr>
              <a:t>Programme</a:t>
            </a:r>
            <a:r>
              <a:rPr lang="en-US" sz="1000" b="0" dirty="0">
                <a:solidFill>
                  <a:schemeClr val="tx1"/>
                </a:solidFill>
              </a:rPr>
              <a:t> </a:t>
            </a:r>
            <a:r>
              <a:rPr lang="en-US" sz="1000" b="0" dirty="0" err="1">
                <a:solidFill>
                  <a:schemeClr val="tx1"/>
                </a:solidFill>
              </a:rPr>
              <a:t>Movis</a:t>
            </a:r>
            <a:r>
              <a:rPr lang="en-US" sz="1000" b="0" dirty="0">
                <a:solidFill>
                  <a:schemeClr val="tx1"/>
                </a:solidFill>
              </a:rPr>
              <a:t> is fully confidential and free of charge for you. </a:t>
            </a:r>
            <a:r>
              <a:rPr lang="en-US" sz="1000" b="0" dirty="0" err="1">
                <a:solidFill>
                  <a:schemeClr val="tx1"/>
                </a:solidFill>
              </a:rPr>
              <a:t>Movis</a:t>
            </a:r>
            <a:r>
              <a:rPr lang="en-US" sz="1000" b="0" dirty="0">
                <a:solidFill>
                  <a:schemeClr val="tx1"/>
                </a:solidFill>
              </a:rPr>
              <a:t> consultants will help you find solutions and give you advice on the professional and private challenges you face, and on practical as well as emotional issues.</a:t>
            </a:r>
          </a:p>
          <a:p>
            <a:pPr>
              <a:spcAft>
                <a:spcPts val="0"/>
              </a:spcAft>
            </a:pPr>
            <a:endParaRPr lang="en-US" sz="1000" b="0" dirty="0">
              <a:solidFill>
                <a:schemeClr val="tx1"/>
              </a:solidFill>
            </a:endParaRPr>
          </a:p>
          <a:p>
            <a:pPr>
              <a:spcAft>
                <a:spcPts val="0"/>
              </a:spcAft>
            </a:pPr>
            <a:r>
              <a:rPr lang="en-US" sz="1000" b="0" dirty="0">
                <a:solidFill>
                  <a:schemeClr val="tx1"/>
                </a:solidFill>
              </a:rPr>
              <a:t>External point of contact with confidential counselling: +41 848 270 270</a:t>
            </a:r>
          </a:p>
          <a:p>
            <a:pPr>
              <a:spcAft>
                <a:spcPts val="0"/>
              </a:spcAft>
            </a:pPr>
            <a:r>
              <a:rPr lang="en-US" sz="1000" b="0" dirty="0">
                <a:solidFill>
                  <a:schemeClr val="tx1"/>
                </a:solidFill>
              </a:rPr>
              <a:t>Or get in touch </a:t>
            </a:r>
            <a:r>
              <a:rPr lang="en-US" sz="1000" b="0" dirty="0">
                <a:solidFill>
                  <a:schemeClr val="tx1"/>
                </a:solidFill>
                <a:hlinkClick r:id="rId3">
                  <a:extLst>
                    <a:ext uri="{A12FA001-AC4F-418D-AE19-62706E023703}">
                      <ahyp:hlinkClr xmlns:ahyp="http://schemas.microsoft.com/office/drawing/2018/hyperlinkcolor" val="tx"/>
                    </a:ext>
                  </a:extLst>
                </a:hlinkClick>
              </a:rPr>
              <a:t>online</a:t>
            </a:r>
            <a:r>
              <a:rPr lang="en-US" sz="1000" b="0" dirty="0">
                <a:solidFill>
                  <a:schemeClr val="tx1"/>
                </a:solidFill>
              </a:rPr>
              <a:t>.</a:t>
            </a:r>
          </a:p>
          <a:p>
            <a:pPr>
              <a:spcAft>
                <a:spcPts val="0"/>
              </a:spcAft>
            </a:pPr>
            <a:endParaRPr lang="en-GB" sz="1000" b="0" dirty="0">
              <a:solidFill>
                <a:schemeClr val="tx1"/>
              </a:solidFill>
            </a:endParaRPr>
          </a:p>
        </p:txBody>
      </p:sp>
      <p:sp>
        <p:nvSpPr>
          <p:cNvPr id="2" name="Rectangle 1">
            <a:extLst>
              <a:ext uri="{FF2B5EF4-FFF2-40B4-BE49-F238E27FC236}">
                <a16:creationId xmlns:a16="http://schemas.microsoft.com/office/drawing/2014/main" id="{E6C93750-1C90-4F2F-8863-21A968C4E7CB}"/>
              </a:ext>
            </a:extLst>
          </p:cNvPr>
          <p:cNvSpPr/>
          <p:nvPr/>
        </p:nvSpPr>
        <p:spPr>
          <a:xfrm>
            <a:off x="5563930" y="4321"/>
            <a:ext cx="1979637" cy="1548000"/>
          </a:xfrm>
          <a:prstGeom prst="rect">
            <a:avLst/>
          </a:prstGeom>
          <a:solidFill>
            <a:schemeClr val="bg1">
              <a:lumMod val="95000"/>
            </a:schemeClr>
          </a:solidFill>
          <a:ln>
            <a:noFill/>
          </a:ln>
        </p:spPr>
        <p:style>
          <a:lnRef idx="0">
            <a:schemeClr val="accent1"/>
          </a:lnRef>
          <a:fillRef idx="1">
            <a:schemeClr val="accent1"/>
          </a:fillRef>
          <a:effectRef idx="0">
            <a:schemeClr val="dk1"/>
          </a:effectRef>
          <a:fontRef idx="minor">
            <a:schemeClr val="lt1"/>
          </a:fontRef>
        </p:style>
        <p:txBody>
          <a:bodyPr lIns="144000" rtlCol="0" anchor="ctr"/>
          <a:lstStyle/>
          <a:p>
            <a:pPr>
              <a:lnSpc>
                <a:spcPct val="90000"/>
              </a:lnSpc>
            </a:pPr>
            <a:r>
              <a:rPr lang="en-GB" sz="2800" b="1" dirty="0">
                <a:solidFill>
                  <a:schemeClr val="accent1"/>
                </a:solidFill>
              </a:rPr>
              <a:t>we</a:t>
            </a:r>
            <a:r>
              <a:rPr lang="en-GB" sz="2800" dirty="0">
                <a:solidFill>
                  <a:schemeClr val="tx1"/>
                </a:solidFill>
              </a:rPr>
              <a:t> can </a:t>
            </a:r>
          </a:p>
          <a:p>
            <a:pPr>
              <a:lnSpc>
                <a:spcPct val="90000"/>
              </a:lnSpc>
            </a:pPr>
            <a:r>
              <a:rPr lang="en-GB" sz="2800" dirty="0">
                <a:solidFill>
                  <a:schemeClr val="tx1"/>
                </a:solidFill>
              </a:rPr>
              <a:t>be </a:t>
            </a:r>
            <a:r>
              <a:rPr lang="en-GB" sz="2800" b="1" dirty="0">
                <a:solidFill>
                  <a:schemeClr val="accent1"/>
                </a:solidFill>
              </a:rPr>
              <a:t>we</a:t>
            </a:r>
            <a:r>
              <a:rPr lang="en-GB" sz="2800" dirty="0">
                <a:solidFill>
                  <a:schemeClr val="tx1"/>
                </a:solidFill>
              </a:rPr>
              <a:t>ll,</a:t>
            </a:r>
          </a:p>
          <a:p>
            <a:pPr>
              <a:lnSpc>
                <a:spcPct val="90000"/>
              </a:lnSpc>
            </a:pPr>
            <a:r>
              <a:rPr lang="en-GB" sz="2800" dirty="0">
                <a:solidFill>
                  <a:schemeClr val="tx1"/>
                </a:solidFill>
              </a:rPr>
              <a:t>work </a:t>
            </a:r>
            <a:r>
              <a:rPr lang="en-GB" sz="2800" b="1" dirty="0">
                <a:solidFill>
                  <a:schemeClr val="accent1"/>
                </a:solidFill>
              </a:rPr>
              <a:t>we</a:t>
            </a:r>
            <a:r>
              <a:rPr lang="en-GB" sz="2800" dirty="0">
                <a:solidFill>
                  <a:schemeClr val="tx1"/>
                </a:solidFill>
              </a:rPr>
              <a:t>ll</a:t>
            </a:r>
          </a:p>
        </p:txBody>
      </p:sp>
      <p:sp>
        <p:nvSpPr>
          <p:cNvPr id="66" name="object 6">
            <a:extLst>
              <a:ext uri="{FF2B5EF4-FFF2-40B4-BE49-F238E27FC236}">
                <a16:creationId xmlns:a16="http://schemas.microsoft.com/office/drawing/2014/main" id="{4B68DF3F-D460-4A7B-B749-63EDAF86B26C}"/>
              </a:ext>
            </a:extLst>
          </p:cNvPr>
          <p:cNvSpPr txBox="1"/>
          <p:nvPr/>
        </p:nvSpPr>
        <p:spPr>
          <a:xfrm>
            <a:off x="367102" y="2934266"/>
            <a:ext cx="1169764" cy="893610"/>
          </a:xfrm>
          <a:prstGeom prst="rect">
            <a:avLst/>
          </a:prstGeom>
          <a:noFill/>
        </p:spPr>
        <p:txBody>
          <a:bodyPr vert="horz" wrap="square" lIns="0" tIns="0" rIns="0" bIns="0" rtlCol="0" anchor="t">
            <a:noAutofit/>
          </a:bodyPr>
          <a:lstStyle/>
          <a:p>
            <a:pPr marL="12700" marR="5080">
              <a:lnSpc>
                <a:spcPct val="100000"/>
              </a:lnSpc>
            </a:pPr>
            <a:r>
              <a:rPr lang="en-US" sz="1000" dirty="0">
                <a:solidFill>
                  <a:schemeClr val="accent6"/>
                </a:solidFill>
                <a:cs typeface="Georgia"/>
              </a:rPr>
              <a:t>Remote working and virtual teams vantage playlist</a:t>
            </a:r>
            <a:r>
              <a:rPr lang="en-GB" sz="1000" dirty="0">
                <a:solidFill>
                  <a:schemeClr val="accent6"/>
                </a:solidFill>
                <a:cs typeface="Georgia"/>
              </a:rPr>
              <a:t>.</a:t>
            </a:r>
          </a:p>
          <a:p>
            <a:pPr marL="12700" marR="5080">
              <a:lnSpc>
                <a:spcPct val="100000"/>
              </a:lnSpc>
            </a:pPr>
            <a:r>
              <a:rPr lang="en-US" sz="1000" dirty="0">
                <a:solidFill>
                  <a:srgbClr val="2D2D2D"/>
                </a:solidFill>
                <a:latin typeface="Helvetica Neue"/>
              </a:rPr>
              <a:t>Access the </a:t>
            </a:r>
            <a:r>
              <a:rPr lang="en-US" sz="1000" dirty="0">
                <a:latin typeface="Helvetica Neue"/>
                <a:hlinkClick r:id="rId4"/>
              </a:rPr>
              <a:t>vantage playlist here.</a:t>
            </a:r>
            <a:endParaRPr lang="en-GB" sz="1000" dirty="0">
              <a:solidFill>
                <a:schemeClr val="accent6"/>
              </a:solidFill>
              <a:cs typeface="Georgia"/>
            </a:endParaRPr>
          </a:p>
          <a:p>
            <a:pPr marL="12700" marR="5080" lvl="0"/>
            <a:endParaRPr lang="en-GB" sz="800" spc="-5" dirty="0">
              <a:cs typeface="Georgia"/>
            </a:endParaRPr>
          </a:p>
        </p:txBody>
      </p:sp>
      <p:sp>
        <p:nvSpPr>
          <p:cNvPr id="7" name="Isosceles Triangle 6">
            <a:extLst>
              <a:ext uri="{FF2B5EF4-FFF2-40B4-BE49-F238E27FC236}">
                <a16:creationId xmlns:a16="http://schemas.microsoft.com/office/drawing/2014/main" id="{24A20CD2-2401-491E-B751-7D00A03419B0}"/>
              </a:ext>
            </a:extLst>
          </p:cNvPr>
          <p:cNvSpPr/>
          <p:nvPr/>
        </p:nvSpPr>
        <p:spPr>
          <a:xfrm rot="17771530">
            <a:off x="1615899" y="2757338"/>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27" name="Rectangle 26">
            <a:extLst>
              <a:ext uri="{FF2B5EF4-FFF2-40B4-BE49-F238E27FC236}">
                <a16:creationId xmlns:a16="http://schemas.microsoft.com/office/drawing/2014/main" id="{1C151C8A-030A-4BC2-8194-2D0C4F2AAC4C}"/>
              </a:ext>
            </a:extLst>
          </p:cNvPr>
          <p:cNvSpPr/>
          <p:nvPr/>
        </p:nvSpPr>
        <p:spPr>
          <a:xfrm>
            <a:off x="0" y="2465585"/>
            <a:ext cx="1806305" cy="309499"/>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marL="269875">
              <a:lnSpc>
                <a:spcPct val="100000"/>
              </a:lnSpc>
            </a:pPr>
            <a:r>
              <a:rPr lang="en-GB" sz="1200" b="1" dirty="0">
                <a:solidFill>
                  <a:schemeClr val="bg1"/>
                </a:solidFill>
              </a:rPr>
              <a:t>Action</a:t>
            </a:r>
          </a:p>
        </p:txBody>
      </p:sp>
      <p:sp>
        <p:nvSpPr>
          <p:cNvPr id="59" name="Speech Bubble: Rectangle 58">
            <a:extLst>
              <a:ext uri="{FF2B5EF4-FFF2-40B4-BE49-F238E27FC236}">
                <a16:creationId xmlns:a16="http://schemas.microsoft.com/office/drawing/2014/main" id="{5587A761-AE4D-4827-87B0-4CBBC943C330}"/>
              </a:ext>
            </a:extLst>
          </p:cNvPr>
          <p:cNvSpPr/>
          <p:nvPr/>
        </p:nvSpPr>
        <p:spPr>
          <a:xfrm>
            <a:off x="2120998" y="2465586"/>
            <a:ext cx="2265040" cy="1052173"/>
          </a:xfrm>
          <a:custGeom>
            <a:avLst/>
            <a:gdLst>
              <a:gd name="connsiteX0" fmla="*/ 0 w 2265040"/>
              <a:gd name="connsiteY0" fmla="*/ 0 h 889546"/>
              <a:gd name="connsiteX1" fmla="*/ 377507 w 2265040"/>
              <a:gd name="connsiteY1" fmla="*/ 0 h 889546"/>
              <a:gd name="connsiteX2" fmla="*/ 377507 w 2265040"/>
              <a:gd name="connsiteY2" fmla="*/ 0 h 889546"/>
              <a:gd name="connsiteX3" fmla="*/ 943767 w 2265040"/>
              <a:gd name="connsiteY3" fmla="*/ 0 h 889546"/>
              <a:gd name="connsiteX4" fmla="*/ 2265040 w 2265040"/>
              <a:gd name="connsiteY4" fmla="*/ 0 h 889546"/>
              <a:gd name="connsiteX5" fmla="*/ 2265040 w 2265040"/>
              <a:gd name="connsiteY5" fmla="*/ 518902 h 889546"/>
              <a:gd name="connsiteX6" fmla="*/ 2265040 w 2265040"/>
              <a:gd name="connsiteY6" fmla="*/ 518902 h 889546"/>
              <a:gd name="connsiteX7" fmla="*/ 2265040 w 2265040"/>
              <a:gd name="connsiteY7" fmla="*/ 741288 h 889546"/>
              <a:gd name="connsiteX8" fmla="*/ 2265040 w 2265040"/>
              <a:gd name="connsiteY8" fmla="*/ 889546 h 889546"/>
              <a:gd name="connsiteX9" fmla="*/ 943767 w 2265040"/>
              <a:gd name="connsiteY9" fmla="*/ 889546 h 889546"/>
              <a:gd name="connsiteX10" fmla="*/ 378715 w 2265040"/>
              <a:gd name="connsiteY10" fmla="*/ 1052173 h 889546"/>
              <a:gd name="connsiteX11" fmla="*/ 377507 w 2265040"/>
              <a:gd name="connsiteY11" fmla="*/ 889546 h 889546"/>
              <a:gd name="connsiteX12" fmla="*/ 0 w 2265040"/>
              <a:gd name="connsiteY12" fmla="*/ 889546 h 889546"/>
              <a:gd name="connsiteX13" fmla="*/ 0 w 2265040"/>
              <a:gd name="connsiteY13" fmla="*/ 741288 h 889546"/>
              <a:gd name="connsiteX14" fmla="*/ 0 w 2265040"/>
              <a:gd name="connsiteY14" fmla="*/ 518902 h 889546"/>
              <a:gd name="connsiteX15" fmla="*/ 0 w 2265040"/>
              <a:gd name="connsiteY15" fmla="*/ 518902 h 889546"/>
              <a:gd name="connsiteX16" fmla="*/ 0 w 2265040"/>
              <a:gd name="connsiteY16" fmla="*/ 0 h 889546"/>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5040" h="1052173">
                <a:moveTo>
                  <a:pt x="0" y="0"/>
                </a:moveTo>
                <a:lnTo>
                  <a:pt x="377507" y="0"/>
                </a:lnTo>
                <a:lnTo>
                  <a:pt x="377507" y="0"/>
                </a:lnTo>
                <a:lnTo>
                  <a:pt x="943767" y="0"/>
                </a:lnTo>
                <a:lnTo>
                  <a:pt x="2265040" y="0"/>
                </a:lnTo>
                <a:lnTo>
                  <a:pt x="2265040" y="518902"/>
                </a:lnTo>
                <a:lnTo>
                  <a:pt x="2265040" y="518902"/>
                </a:lnTo>
                <a:lnTo>
                  <a:pt x="2265040" y="741288"/>
                </a:lnTo>
                <a:lnTo>
                  <a:pt x="2265040" y="889546"/>
                </a:lnTo>
                <a:lnTo>
                  <a:pt x="686592" y="889546"/>
                </a:lnTo>
                <a:cubicBezTo>
                  <a:pt x="524435" y="969949"/>
                  <a:pt x="559922" y="955102"/>
                  <a:pt x="378715" y="1052173"/>
                </a:cubicBezTo>
                <a:cubicBezTo>
                  <a:pt x="378312" y="997964"/>
                  <a:pt x="377910" y="943755"/>
                  <a:pt x="377507" y="889546"/>
                </a:cubicBezTo>
                <a:lnTo>
                  <a:pt x="0" y="889546"/>
                </a:lnTo>
                <a:lnTo>
                  <a:pt x="0" y="741288"/>
                </a:lnTo>
                <a:lnTo>
                  <a:pt x="0" y="518902"/>
                </a:lnTo>
                <a:lnTo>
                  <a:pt x="0" y="518902"/>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Stand up for short meetings</a:t>
            </a:r>
          </a:p>
          <a:p>
            <a:r>
              <a:rPr lang="en-GB" sz="800" dirty="0">
                <a:solidFill>
                  <a:schemeClr val="bg1"/>
                </a:solidFill>
              </a:rPr>
              <a:t>Keep meetings quick, concise and efficient by standing for short meetings. Standing creates a sense urgency, keeping meetings on topic and to the point. </a:t>
            </a:r>
          </a:p>
        </p:txBody>
      </p:sp>
      <p:sp>
        <p:nvSpPr>
          <p:cNvPr id="60" name="Speech Bubble: Rectangle 59">
            <a:extLst>
              <a:ext uri="{FF2B5EF4-FFF2-40B4-BE49-F238E27FC236}">
                <a16:creationId xmlns:a16="http://schemas.microsoft.com/office/drawing/2014/main" id="{F5EA0A09-E418-4DEC-BD6B-37F25FFF840D}"/>
              </a:ext>
            </a:extLst>
          </p:cNvPr>
          <p:cNvSpPr/>
          <p:nvPr/>
        </p:nvSpPr>
        <p:spPr>
          <a:xfrm>
            <a:off x="2130519" y="3664628"/>
            <a:ext cx="1440912" cy="1462651"/>
          </a:xfrm>
          <a:custGeom>
            <a:avLst/>
            <a:gdLst>
              <a:gd name="connsiteX0" fmla="*/ 0 w 1440912"/>
              <a:gd name="connsiteY0" fmla="*/ 0 h 1287488"/>
              <a:gd name="connsiteX1" fmla="*/ 240152 w 1440912"/>
              <a:gd name="connsiteY1" fmla="*/ 0 h 1287488"/>
              <a:gd name="connsiteX2" fmla="*/ 240152 w 1440912"/>
              <a:gd name="connsiteY2" fmla="*/ 0 h 1287488"/>
              <a:gd name="connsiteX3" fmla="*/ 600380 w 1440912"/>
              <a:gd name="connsiteY3" fmla="*/ 0 h 1287488"/>
              <a:gd name="connsiteX4" fmla="*/ 1440912 w 1440912"/>
              <a:gd name="connsiteY4" fmla="*/ 0 h 1287488"/>
              <a:gd name="connsiteX5" fmla="*/ 1440912 w 1440912"/>
              <a:gd name="connsiteY5" fmla="*/ 751035 h 1287488"/>
              <a:gd name="connsiteX6" fmla="*/ 1440912 w 1440912"/>
              <a:gd name="connsiteY6" fmla="*/ 751035 h 1287488"/>
              <a:gd name="connsiteX7" fmla="*/ 1440912 w 1440912"/>
              <a:gd name="connsiteY7" fmla="*/ 1072907 h 1287488"/>
              <a:gd name="connsiteX8" fmla="*/ 1440912 w 1440912"/>
              <a:gd name="connsiteY8" fmla="*/ 1287488 h 1287488"/>
              <a:gd name="connsiteX9" fmla="*/ 600380 w 1440912"/>
              <a:gd name="connsiteY9" fmla="*/ 1287488 h 1287488"/>
              <a:gd name="connsiteX10" fmla="*/ 243817 w 1440912"/>
              <a:gd name="connsiteY10" fmla="*/ 1462651 h 1287488"/>
              <a:gd name="connsiteX11" fmla="*/ 240152 w 1440912"/>
              <a:gd name="connsiteY11" fmla="*/ 1287488 h 1287488"/>
              <a:gd name="connsiteX12" fmla="*/ 0 w 1440912"/>
              <a:gd name="connsiteY12" fmla="*/ 1287488 h 1287488"/>
              <a:gd name="connsiteX13" fmla="*/ 0 w 1440912"/>
              <a:gd name="connsiteY13" fmla="*/ 1072907 h 1287488"/>
              <a:gd name="connsiteX14" fmla="*/ 0 w 1440912"/>
              <a:gd name="connsiteY14" fmla="*/ 751035 h 1287488"/>
              <a:gd name="connsiteX15" fmla="*/ 0 w 1440912"/>
              <a:gd name="connsiteY15" fmla="*/ 751035 h 1287488"/>
              <a:gd name="connsiteX16" fmla="*/ 0 w 1440912"/>
              <a:gd name="connsiteY16" fmla="*/ 0 h 1287488"/>
              <a:gd name="connsiteX0" fmla="*/ 0 w 1440912"/>
              <a:gd name="connsiteY0" fmla="*/ 0 h 1462651"/>
              <a:gd name="connsiteX1" fmla="*/ 240152 w 1440912"/>
              <a:gd name="connsiteY1" fmla="*/ 0 h 1462651"/>
              <a:gd name="connsiteX2" fmla="*/ 240152 w 1440912"/>
              <a:gd name="connsiteY2" fmla="*/ 0 h 1462651"/>
              <a:gd name="connsiteX3" fmla="*/ 600380 w 1440912"/>
              <a:gd name="connsiteY3" fmla="*/ 0 h 1462651"/>
              <a:gd name="connsiteX4" fmla="*/ 1440912 w 1440912"/>
              <a:gd name="connsiteY4" fmla="*/ 0 h 1462651"/>
              <a:gd name="connsiteX5" fmla="*/ 1440912 w 1440912"/>
              <a:gd name="connsiteY5" fmla="*/ 751035 h 1462651"/>
              <a:gd name="connsiteX6" fmla="*/ 1440912 w 1440912"/>
              <a:gd name="connsiteY6" fmla="*/ 751035 h 1462651"/>
              <a:gd name="connsiteX7" fmla="*/ 1440912 w 1440912"/>
              <a:gd name="connsiteY7" fmla="*/ 1072907 h 1462651"/>
              <a:gd name="connsiteX8" fmla="*/ 1440912 w 1440912"/>
              <a:gd name="connsiteY8" fmla="*/ 1287488 h 1462651"/>
              <a:gd name="connsiteX9" fmla="*/ 552755 w 1440912"/>
              <a:gd name="connsiteY9" fmla="*/ 1285107 h 1462651"/>
              <a:gd name="connsiteX10" fmla="*/ 243817 w 1440912"/>
              <a:gd name="connsiteY10" fmla="*/ 1462651 h 1462651"/>
              <a:gd name="connsiteX11" fmla="*/ 240152 w 1440912"/>
              <a:gd name="connsiteY11" fmla="*/ 1287488 h 1462651"/>
              <a:gd name="connsiteX12" fmla="*/ 0 w 1440912"/>
              <a:gd name="connsiteY12" fmla="*/ 1287488 h 1462651"/>
              <a:gd name="connsiteX13" fmla="*/ 0 w 1440912"/>
              <a:gd name="connsiteY13" fmla="*/ 1072907 h 1462651"/>
              <a:gd name="connsiteX14" fmla="*/ 0 w 1440912"/>
              <a:gd name="connsiteY14" fmla="*/ 751035 h 1462651"/>
              <a:gd name="connsiteX15" fmla="*/ 0 w 1440912"/>
              <a:gd name="connsiteY15" fmla="*/ 751035 h 1462651"/>
              <a:gd name="connsiteX16" fmla="*/ 0 w 1440912"/>
              <a:gd name="connsiteY16" fmla="*/ 0 h 1462651"/>
              <a:gd name="connsiteX0" fmla="*/ 0 w 1440912"/>
              <a:gd name="connsiteY0" fmla="*/ 0 h 1462651"/>
              <a:gd name="connsiteX1" fmla="*/ 240152 w 1440912"/>
              <a:gd name="connsiteY1" fmla="*/ 0 h 1462651"/>
              <a:gd name="connsiteX2" fmla="*/ 240152 w 1440912"/>
              <a:gd name="connsiteY2" fmla="*/ 0 h 1462651"/>
              <a:gd name="connsiteX3" fmla="*/ 600380 w 1440912"/>
              <a:gd name="connsiteY3" fmla="*/ 0 h 1462651"/>
              <a:gd name="connsiteX4" fmla="*/ 1440912 w 1440912"/>
              <a:gd name="connsiteY4" fmla="*/ 0 h 1462651"/>
              <a:gd name="connsiteX5" fmla="*/ 1440912 w 1440912"/>
              <a:gd name="connsiteY5" fmla="*/ 751035 h 1462651"/>
              <a:gd name="connsiteX6" fmla="*/ 1440912 w 1440912"/>
              <a:gd name="connsiteY6" fmla="*/ 751035 h 1462651"/>
              <a:gd name="connsiteX7" fmla="*/ 1440912 w 1440912"/>
              <a:gd name="connsiteY7" fmla="*/ 1072907 h 1462651"/>
              <a:gd name="connsiteX8" fmla="*/ 1440912 w 1440912"/>
              <a:gd name="connsiteY8" fmla="*/ 1287488 h 1462651"/>
              <a:gd name="connsiteX9" fmla="*/ 547993 w 1440912"/>
              <a:gd name="connsiteY9" fmla="*/ 1287488 h 1462651"/>
              <a:gd name="connsiteX10" fmla="*/ 243817 w 1440912"/>
              <a:gd name="connsiteY10" fmla="*/ 1462651 h 1462651"/>
              <a:gd name="connsiteX11" fmla="*/ 240152 w 1440912"/>
              <a:gd name="connsiteY11" fmla="*/ 1287488 h 1462651"/>
              <a:gd name="connsiteX12" fmla="*/ 0 w 1440912"/>
              <a:gd name="connsiteY12" fmla="*/ 1287488 h 1462651"/>
              <a:gd name="connsiteX13" fmla="*/ 0 w 1440912"/>
              <a:gd name="connsiteY13" fmla="*/ 1072907 h 1462651"/>
              <a:gd name="connsiteX14" fmla="*/ 0 w 1440912"/>
              <a:gd name="connsiteY14" fmla="*/ 751035 h 1462651"/>
              <a:gd name="connsiteX15" fmla="*/ 0 w 1440912"/>
              <a:gd name="connsiteY15" fmla="*/ 751035 h 1462651"/>
              <a:gd name="connsiteX16" fmla="*/ 0 w 1440912"/>
              <a:gd name="connsiteY16" fmla="*/ 0 h 1462651"/>
              <a:gd name="connsiteX0" fmla="*/ 0 w 1440912"/>
              <a:gd name="connsiteY0" fmla="*/ 0 h 1462651"/>
              <a:gd name="connsiteX1" fmla="*/ 240152 w 1440912"/>
              <a:gd name="connsiteY1" fmla="*/ 0 h 1462651"/>
              <a:gd name="connsiteX2" fmla="*/ 240152 w 1440912"/>
              <a:gd name="connsiteY2" fmla="*/ 0 h 1462651"/>
              <a:gd name="connsiteX3" fmla="*/ 600380 w 1440912"/>
              <a:gd name="connsiteY3" fmla="*/ 0 h 1462651"/>
              <a:gd name="connsiteX4" fmla="*/ 1440912 w 1440912"/>
              <a:gd name="connsiteY4" fmla="*/ 0 h 1462651"/>
              <a:gd name="connsiteX5" fmla="*/ 1440912 w 1440912"/>
              <a:gd name="connsiteY5" fmla="*/ 751035 h 1462651"/>
              <a:gd name="connsiteX6" fmla="*/ 1440912 w 1440912"/>
              <a:gd name="connsiteY6" fmla="*/ 751035 h 1462651"/>
              <a:gd name="connsiteX7" fmla="*/ 1440912 w 1440912"/>
              <a:gd name="connsiteY7" fmla="*/ 1072907 h 1462651"/>
              <a:gd name="connsiteX8" fmla="*/ 1440912 w 1440912"/>
              <a:gd name="connsiteY8" fmla="*/ 1287488 h 1462651"/>
              <a:gd name="connsiteX9" fmla="*/ 547993 w 1440912"/>
              <a:gd name="connsiteY9" fmla="*/ 1287488 h 1462651"/>
              <a:gd name="connsiteX10" fmla="*/ 243817 w 1440912"/>
              <a:gd name="connsiteY10" fmla="*/ 1462651 h 1462651"/>
              <a:gd name="connsiteX11" fmla="*/ 240152 w 1440912"/>
              <a:gd name="connsiteY11" fmla="*/ 1287488 h 1462651"/>
              <a:gd name="connsiteX12" fmla="*/ 0 w 1440912"/>
              <a:gd name="connsiteY12" fmla="*/ 1287488 h 1462651"/>
              <a:gd name="connsiteX13" fmla="*/ 0 w 1440912"/>
              <a:gd name="connsiteY13" fmla="*/ 1072907 h 1462651"/>
              <a:gd name="connsiteX14" fmla="*/ 0 w 1440912"/>
              <a:gd name="connsiteY14" fmla="*/ 751035 h 1462651"/>
              <a:gd name="connsiteX15" fmla="*/ 0 w 1440912"/>
              <a:gd name="connsiteY15" fmla="*/ 751035 h 1462651"/>
              <a:gd name="connsiteX16" fmla="*/ 0 w 1440912"/>
              <a:gd name="connsiteY16" fmla="*/ 0 h 1462651"/>
              <a:gd name="connsiteX0" fmla="*/ 0 w 1440912"/>
              <a:gd name="connsiteY0" fmla="*/ 0 h 1462651"/>
              <a:gd name="connsiteX1" fmla="*/ 240152 w 1440912"/>
              <a:gd name="connsiteY1" fmla="*/ 0 h 1462651"/>
              <a:gd name="connsiteX2" fmla="*/ 240152 w 1440912"/>
              <a:gd name="connsiteY2" fmla="*/ 0 h 1462651"/>
              <a:gd name="connsiteX3" fmla="*/ 600380 w 1440912"/>
              <a:gd name="connsiteY3" fmla="*/ 0 h 1462651"/>
              <a:gd name="connsiteX4" fmla="*/ 1440912 w 1440912"/>
              <a:gd name="connsiteY4" fmla="*/ 0 h 1462651"/>
              <a:gd name="connsiteX5" fmla="*/ 1440912 w 1440912"/>
              <a:gd name="connsiteY5" fmla="*/ 751035 h 1462651"/>
              <a:gd name="connsiteX6" fmla="*/ 1440912 w 1440912"/>
              <a:gd name="connsiteY6" fmla="*/ 751035 h 1462651"/>
              <a:gd name="connsiteX7" fmla="*/ 1440912 w 1440912"/>
              <a:gd name="connsiteY7" fmla="*/ 1072907 h 1462651"/>
              <a:gd name="connsiteX8" fmla="*/ 1440912 w 1440912"/>
              <a:gd name="connsiteY8" fmla="*/ 1287488 h 1462651"/>
              <a:gd name="connsiteX9" fmla="*/ 547993 w 1440912"/>
              <a:gd name="connsiteY9" fmla="*/ 1287488 h 1462651"/>
              <a:gd name="connsiteX10" fmla="*/ 243817 w 1440912"/>
              <a:gd name="connsiteY10" fmla="*/ 1462651 h 1462651"/>
              <a:gd name="connsiteX11" fmla="*/ 240152 w 1440912"/>
              <a:gd name="connsiteY11" fmla="*/ 1287488 h 1462651"/>
              <a:gd name="connsiteX12" fmla="*/ 0 w 1440912"/>
              <a:gd name="connsiteY12" fmla="*/ 1287488 h 1462651"/>
              <a:gd name="connsiteX13" fmla="*/ 0 w 1440912"/>
              <a:gd name="connsiteY13" fmla="*/ 1072907 h 1462651"/>
              <a:gd name="connsiteX14" fmla="*/ 0 w 1440912"/>
              <a:gd name="connsiteY14" fmla="*/ 751035 h 1462651"/>
              <a:gd name="connsiteX15" fmla="*/ 0 w 1440912"/>
              <a:gd name="connsiteY15" fmla="*/ 751035 h 1462651"/>
              <a:gd name="connsiteX16" fmla="*/ 0 w 1440912"/>
              <a:gd name="connsiteY16" fmla="*/ 0 h 146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440912" h="1462651">
                <a:moveTo>
                  <a:pt x="0" y="0"/>
                </a:moveTo>
                <a:lnTo>
                  <a:pt x="240152" y="0"/>
                </a:lnTo>
                <a:lnTo>
                  <a:pt x="240152" y="0"/>
                </a:lnTo>
                <a:lnTo>
                  <a:pt x="600380" y="0"/>
                </a:lnTo>
                <a:lnTo>
                  <a:pt x="1440912" y="0"/>
                </a:lnTo>
                <a:lnTo>
                  <a:pt x="1440912" y="751035"/>
                </a:lnTo>
                <a:lnTo>
                  <a:pt x="1440912" y="751035"/>
                </a:lnTo>
                <a:lnTo>
                  <a:pt x="1440912" y="1072907"/>
                </a:lnTo>
                <a:lnTo>
                  <a:pt x="1440912" y="1287488"/>
                </a:lnTo>
                <a:lnTo>
                  <a:pt x="547993" y="1287488"/>
                </a:lnTo>
                <a:cubicBezTo>
                  <a:pt x="450571" y="1343495"/>
                  <a:pt x="353146" y="1397119"/>
                  <a:pt x="243817" y="1462651"/>
                </a:cubicBezTo>
                <a:cubicBezTo>
                  <a:pt x="242595" y="1404263"/>
                  <a:pt x="241374" y="1345876"/>
                  <a:pt x="240152" y="1287488"/>
                </a:cubicBezTo>
                <a:lnTo>
                  <a:pt x="0" y="1287488"/>
                </a:lnTo>
                <a:lnTo>
                  <a:pt x="0" y="1072907"/>
                </a:lnTo>
                <a:lnTo>
                  <a:pt x="0" y="751035"/>
                </a:lnTo>
                <a:lnTo>
                  <a:pt x="0" y="751035"/>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Don’t skip lunch</a:t>
            </a:r>
          </a:p>
          <a:p>
            <a:r>
              <a:rPr lang="en-GB" sz="800" dirty="0">
                <a:solidFill>
                  <a:schemeClr val="bg1"/>
                </a:solidFill>
              </a:rPr>
              <a:t>By skipping lunch, you decrease your productivity, leaving you irritable, fatigued and unable to concentrate. Prioritise meal time by blocking off time in your calendar. </a:t>
            </a:r>
          </a:p>
        </p:txBody>
      </p:sp>
      <p:sp>
        <p:nvSpPr>
          <p:cNvPr id="61" name="Speech Bubble: Rectangle 60">
            <a:extLst>
              <a:ext uri="{FF2B5EF4-FFF2-40B4-BE49-F238E27FC236}">
                <a16:creationId xmlns:a16="http://schemas.microsoft.com/office/drawing/2014/main" id="{15A95EE2-4B00-42DE-962E-C4494C28CB30}"/>
              </a:ext>
            </a:extLst>
          </p:cNvPr>
          <p:cNvSpPr/>
          <p:nvPr/>
        </p:nvSpPr>
        <p:spPr>
          <a:xfrm>
            <a:off x="3751596" y="3670902"/>
            <a:ext cx="1864300" cy="1458980"/>
          </a:xfrm>
          <a:custGeom>
            <a:avLst/>
            <a:gdLst>
              <a:gd name="connsiteX0" fmla="*/ 0 w 1864300"/>
              <a:gd name="connsiteY0" fmla="*/ 0 h 1290539"/>
              <a:gd name="connsiteX1" fmla="*/ 310717 w 1864300"/>
              <a:gd name="connsiteY1" fmla="*/ 0 h 1290539"/>
              <a:gd name="connsiteX2" fmla="*/ 310717 w 1864300"/>
              <a:gd name="connsiteY2" fmla="*/ 0 h 1290539"/>
              <a:gd name="connsiteX3" fmla="*/ 776792 w 1864300"/>
              <a:gd name="connsiteY3" fmla="*/ 0 h 1290539"/>
              <a:gd name="connsiteX4" fmla="*/ 1864300 w 1864300"/>
              <a:gd name="connsiteY4" fmla="*/ 0 h 1290539"/>
              <a:gd name="connsiteX5" fmla="*/ 1864300 w 1864300"/>
              <a:gd name="connsiteY5" fmla="*/ 752814 h 1290539"/>
              <a:gd name="connsiteX6" fmla="*/ 1864300 w 1864300"/>
              <a:gd name="connsiteY6" fmla="*/ 752814 h 1290539"/>
              <a:gd name="connsiteX7" fmla="*/ 1864300 w 1864300"/>
              <a:gd name="connsiteY7" fmla="*/ 1075449 h 1290539"/>
              <a:gd name="connsiteX8" fmla="*/ 1864300 w 1864300"/>
              <a:gd name="connsiteY8" fmla="*/ 1290539 h 1290539"/>
              <a:gd name="connsiteX9" fmla="*/ 776792 w 1864300"/>
              <a:gd name="connsiteY9" fmla="*/ 1290539 h 1290539"/>
              <a:gd name="connsiteX10" fmla="*/ 787592 w 1864300"/>
              <a:gd name="connsiteY10" fmla="*/ 1458980 h 1290539"/>
              <a:gd name="connsiteX11" fmla="*/ 310717 w 1864300"/>
              <a:gd name="connsiteY11" fmla="*/ 1290539 h 1290539"/>
              <a:gd name="connsiteX12" fmla="*/ 0 w 1864300"/>
              <a:gd name="connsiteY12" fmla="*/ 1290539 h 1290539"/>
              <a:gd name="connsiteX13" fmla="*/ 0 w 1864300"/>
              <a:gd name="connsiteY13" fmla="*/ 1075449 h 1290539"/>
              <a:gd name="connsiteX14" fmla="*/ 0 w 1864300"/>
              <a:gd name="connsiteY14" fmla="*/ 752814 h 1290539"/>
              <a:gd name="connsiteX15" fmla="*/ 0 w 1864300"/>
              <a:gd name="connsiteY15" fmla="*/ 752814 h 1290539"/>
              <a:gd name="connsiteX16" fmla="*/ 0 w 1864300"/>
              <a:gd name="connsiteY16" fmla="*/ 0 h 1290539"/>
              <a:gd name="connsiteX0" fmla="*/ 0 w 1864300"/>
              <a:gd name="connsiteY0" fmla="*/ 0 h 1458980"/>
              <a:gd name="connsiteX1" fmla="*/ 310717 w 1864300"/>
              <a:gd name="connsiteY1" fmla="*/ 0 h 1458980"/>
              <a:gd name="connsiteX2" fmla="*/ 310717 w 1864300"/>
              <a:gd name="connsiteY2" fmla="*/ 0 h 1458980"/>
              <a:gd name="connsiteX3" fmla="*/ 776792 w 1864300"/>
              <a:gd name="connsiteY3" fmla="*/ 0 h 1458980"/>
              <a:gd name="connsiteX4" fmla="*/ 1864300 w 1864300"/>
              <a:gd name="connsiteY4" fmla="*/ 0 h 1458980"/>
              <a:gd name="connsiteX5" fmla="*/ 1864300 w 1864300"/>
              <a:gd name="connsiteY5" fmla="*/ 752814 h 1458980"/>
              <a:gd name="connsiteX6" fmla="*/ 1864300 w 1864300"/>
              <a:gd name="connsiteY6" fmla="*/ 752814 h 1458980"/>
              <a:gd name="connsiteX7" fmla="*/ 1864300 w 1864300"/>
              <a:gd name="connsiteY7" fmla="*/ 1075449 h 1458980"/>
              <a:gd name="connsiteX8" fmla="*/ 1864300 w 1864300"/>
              <a:gd name="connsiteY8" fmla="*/ 1290539 h 1458980"/>
              <a:gd name="connsiteX9" fmla="*/ 776792 w 1864300"/>
              <a:gd name="connsiteY9" fmla="*/ 1290539 h 1458980"/>
              <a:gd name="connsiteX10" fmla="*/ 787592 w 1864300"/>
              <a:gd name="connsiteY10" fmla="*/ 1458980 h 1458980"/>
              <a:gd name="connsiteX11" fmla="*/ 463117 w 1864300"/>
              <a:gd name="connsiteY11" fmla="*/ 1290539 h 1458980"/>
              <a:gd name="connsiteX12" fmla="*/ 0 w 1864300"/>
              <a:gd name="connsiteY12" fmla="*/ 1290539 h 1458980"/>
              <a:gd name="connsiteX13" fmla="*/ 0 w 1864300"/>
              <a:gd name="connsiteY13" fmla="*/ 1075449 h 1458980"/>
              <a:gd name="connsiteX14" fmla="*/ 0 w 1864300"/>
              <a:gd name="connsiteY14" fmla="*/ 752814 h 1458980"/>
              <a:gd name="connsiteX15" fmla="*/ 0 w 1864300"/>
              <a:gd name="connsiteY15" fmla="*/ 752814 h 1458980"/>
              <a:gd name="connsiteX16" fmla="*/ 0 w 1864300"/>
              <a:gd name="connsiteY16" fmla="*/ 0 h 1458980"/>
              <a:gd name="connsiteX0" fmla="*/ 0 w 1864300"/>
              <a:gd name="connsiteY0" fmla="*/ 0 h 1458980"/>
              <a:gd name="connsiteX1" fmla="*/ 310717 w 1864300"/>
              <a:gd name="connsiteY1" fmla="*/ 0 h 1458980"/>
              <a:gd name="connsiteX2" fmla="*/ 310717 w 1864300"/>
              <a:gd name="connsiteY2" fmla="*/ 0 h 1458980"/>
              <a:gd name="connsiteX3" fmla="*/ 776792 w 1864300"/>
              <a:gd name="connsiteY3" fmla="*/ 0 h 1458980"/>
              <a:gd name="connsiteX4" fmla="*/ 1864300 w 1864300"/>
              <a:gd name="connsiteY4" fmla="*/ 0 h 1458980"/>
              <a:gd name="connsiteX5" fmla="*/ 1864300 w 1864300"/>
              <a:gd name="connsiteY5" fmla="*/ 752814 h 1458980"/>
              <a:gd name="connsiteX6" fmla="*/ 1864300 w 1864300"/>
              <a:gd name="connsiteY6" fmla="*/ 752814 h 1458980"/>
              <a:gd name="connsiteX7" fmla="*/ 1864300 w 1864300"/>
              <a:gd name="connsiteY7" fmla="*/ 1075449 h 1458980"/>
              <a:gd name="connsiteX8" fmla="*/ 1864300 w 1864300"/>
              <a:gd name="connsiteY8" fmla="*/ 1290539 h 1458980"/>
              <a:gd name="connsiteX9" fmla="*/ 776792 w 1864300"/>
              <a:gd name="connsiteY9" fmla="*/ 1290539 h 1458980"/>
              <a:gd name="connsiteX10" fmla="*/ 782830 w 1864300"/>
              <a:gd name="connsiteY10" fmla="*/ 1458980 h 1458980"/>
              <a:gd name="connsiteX11" fmla="*/ 463117 w 1864300"/>
              <a:gd name="connsiteY11" fmla="*/ 1290539 h 1458980"/>
              <a:gd name="connsiteX12" fmla="*/ 0 w 1864300"/>
              <a:gd name="connsiteY12" fmla="*/ 1290539 h 1458980"/>
              <a:gd name="connsiteX13" fmla="*/ 0 w 1864300"/>
              <a:gd name="connsiteY13" fmla="*/ 1075449 h 1458980"/>
              <a:gd name="connsiteX14" fmla="*/ 0 w 1864300"/>
              <a:gd name="connsiteY14" fmla="*/ 752814 h 1458980"/>
              <a:gd name="connsiteX15" fmla="*/ 0 w 1864300"/>
              <a:gd name="connsiteY15" fmla="*/ 752814 h 1458980"/>
              <a:gd name="connsiteX16" fmla="*/ 0 w 1864300"/>
              <a:gd name="connsiteY16" fmla="*/ 0 h 1458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64300" h="1458980">
                <a:moveTo>
                  <a:pt x="0" y="0"/>
                </a:moveTo>
                <a:lnTo>
                  <a:pt x="310717" y="0"/>
                </a:lnTo>
                <a:lnTo>
                  <a:pt x="310717" y="0"/>
                </a:lnTo>
                <a:lnTo>
                  <a:pt x="776792" y="0"/>
                </a:lnTo>
                <a:lnTo>
                  <a:pt x="1864300" y="0"/>
                </a:lnTo>
                <a:lnTo>
                  <a:pt x="1864300" y="752814"/>
                </a:lnTo>
                <a:lnTo>
                  <a:pt x="1864300" y="752814"/>
                </a:lnTo>
                <a:lnTo>
                  <a:pt x="1864300" y="1075449"/>
                </a:lnTo>
                <a:lnTo>
                  <a:pt x="1864300" y="1290539"/>
                </a:lnTo>
                <a:lnTo>
                  <a:pt x="776792" y="1290539"/>
                </a:lnTo>
                <a:lnTo>
                  <a:pt x="782830" y="1458980"/>
                </a:lnTo>
                <a:lnTo>
                  <a:pt x="463117" y="1290539"/>
                </a:lnTo>
                <a:lnTo>
                  <a:pt x="0" y="1290539"/>
                </a:lnTo>
                <a:lnTo>
                  <a:pt x="0" y="1075449"/>
                </a:lnTo>
                <a:lnTo>
                  <a:pt x="0" y="752814"/>
                </a:lnTo>
                <a:lnTo>
                  <a:pt x="0" y="752814"/>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Show your appreciation</a:t>
            </a:r>
          </a:p>
          <a:p>
            <a:r>
              <a:rPr lang="en-GB" sz="800" dirty="0">
                <a:solidFill>
                  <a:schemeClr val="bg1"/>
                </a:solidFill>
              </a:rPr>
              <a:t>Studies show that people who practice gratitude consistently report greater physical, emotional and social wellbeing. Make a habit of thanking all of your team members for their help throughout the day.</a:t>
            </a:r>
          </a:p>
        </p:txBody>
      </p:sp>
      <p:sp>
        <p:nvSpPr>
          <p:cNvPr id="62" name="Speech Bubble: Rectangle 61">
            <a:extLst>
              <a:ext uri="{FF2B5EF4-FFF2-40B4-BE49-F238E27FC236}">
                <a16:creationId xmlns:a16="http://schemas.microsoft.com/office/drawing/2014/main" id="{8D676340-5E18-47D6-A478-C234AEA09704}"/>
              </a:ext>
            </a:extLst>
          </p:cNvPr>
          <p:cNvSpPr/>
          <p:nvPr/>
        </p:nvSpPr>
        <p:spPr>
          <a:xfrm>
            <a:off x="5796061" y="3670902"/>
            <a:ext cx="1390650" cy="1441317"/>
          </a:xfrm>
          <a:custGeom>
            <a:avLst/>
            <a:gdLst>
              <a:gd name="connsiteX0" fmla="*/ 0 w 1390650"/>
              <a:gd name="connsiteY0" fmla="*/ 0 h 1287488"/>
              <a:gd name="connsiteX1" fmla="*/ 231775 w 1390650"/>
              <a:gd name="connsiteY1" fmla="*/ 0 h 1287488"/>
              <a:gd name="connsiteX2" fmla="*/ 231775 w 1390650"/>
              <a:gd name="connsiteY2" fmla="*/ 0 h 1287488"/>
              <a:gd name="connsiteX3" fmla="*/ 579438 w 1390650"/>
              <a:gd name="connsiteY3" fmla="*/ 0 h 1287488"/>
              <a:gd name="connsiteX4" fmla="*/ 1390650 w 1390650"/>
              <a:gd name="connsiteY4" fmla="*/ 0 h 1287488"/>
              <a:gd name="connsiteX5" fmla="*/ 1390650 w 1390650"/>
              <a:gd name="connsiteY5" fmla="*/ 751035 h 1287488"/>
              <a:gd name="connsiteX6" fmla="*/ 1390650 w 1390650"/>
              <a:gd name="connsiteY6" fmla="*/ 751035 h 1287488"/>
              <a:gd name="connsiteX7" fmla="*/ 1390650 w 1390650"/>
              <a:gd name="connsiteY7" fmla="*/ 1072907 h 1287488"/>
              <a:gd name="connsiteX8" fmla="*/ 1390650 w 1390650"/>
              <a:gd name="connsiteY8" fmla="*/ 1287488 h 1287488"/>
              <a:gd name="connsiteX9" fmla="*/ 579438 w 1390650"/>
              <a:gd name="connsiteY9" fmla="*/ 1287488 h 1287488"/>
              <a:gd name="connsiteX10" fmla="*/ 574992 w 1390650"/>
              <a:gd name="connsiteY10" fmla="*/ 1441317 h 1287488"/>
              <a:gd name="connsiteX11" fmla="*/ 231775 w 1390650"/>
              <a:gd name="connsiteY11" fmla="*/ 1287488 h 1287488"/>
              <a:gd name="connsiteX12" fmla="*/ 0 w 1390650"/>
              <a:gd name="connsiteY12" fmla="*/ 1287488 h 1287488"/>
              <a:gd name="connsiteX13" fmla="*/ 0 w 1390650"/>
              <a:gd name="connsiteY13" fmla="*/ 1072907 h 1287488"/>
              <a:gd name="connsiteX14" fmla="*/ 0 w 1390650"/>
              <a:gd name="connsiteY14" fmla="*/ 751035 h 1287488"/>
              <a:gd name="connsiteX15" fmla="*/ 0 w 1390650"/>
              <a:gd name="connsiteY15" fmla="*/ 751035 h 1287488"/>
              <a:gd name="connsiteX16" fmla="*/ 0 w 1390650"/>
              <a:gd name="connsiteY16" fmla="*/ 0 h 1287488"/>
              <a:gd name="connsiteX0" fmla="*/ 0 w 1390650"/>
              <a:gd name="connsiteY0" fmla="*/ 0 h 1441317"/>
              <a:gd name="connsiteX1" fmla="*/ 231775 w 1390650"/>
              <a:gd name="connsiteY1" fmla="*/ 0 h 1441317"/>
              <a:gd name="connsiteX2" fmla="*/ 231775 w 1390650"/>
              <a:gd name="connsiteY2" fmla="*/ 0 h 1441317"/>
              <a:gd name="connsiteX3" fmla="*/ 579438 w 1390650"/>
              <a:gd name="connsiteY3" fmla="*/ 0 h 1441317"/>
              <a:gd name="connsiteX4" fmla="*/ 1390650 w 1390650"/>
              <a:gd name="connsiteY4" fmla="*/ 0 h 1441317"/>
              <a:gd name="connsiteX5" fmla="*/ 1390650 w 1390650"/>
              <a:gd name="connsiteY5" fmla="*/ 751035 h 1441317"/>
              <a:gd name="connsiteX6" fmla="*/ 1390650 w 1390650"/>
              <a:gd name="connsiteY6" fmla="*/ 751035 h 1441317"/>
              <a:gd name="connsiteX7" fmla="*/ 1390650 w 1390650"/>
              <a:gd name="connsiteY7" fmla="*/ 1072907 h 1441317"/>
              <a:gd name="connsiteX8" fmla="*/ 1390650 w 1390650"/>
              <a:gd name="connsiteY8" fmla="*/ 1287488 h 1441317"/>
              <a:gd name="connsiteX9" fmla="*/ 579438 w 1390650"/>
              <a:gd name="connsiteY9" fmla="*/ 1287488 h 1441317"/>
              <a:gd name="connsiteX10" fmla="*/ 574992 w 1390650"/>
              <a:gd name="connsiteY10" fmla="*/ 1441317 h 1441317"/>
              <a:gd name="connsiteX11" fmla="*/ 265113 w 1390650"/>
              <a:gd name="connsiteY11" fmla="*/ 1287488 h 1441317"/>
              <a:gd name="connsiteX12" fmla="*/ 0 w 1390650"/>
              <a:gd name="connsiteY12" fmla="*/ 1287488 h 1441317"/>
              <a:gd name="connsiteX13" fmla="*/ 0 w 1390650"/>
              <a:gd name="connsiteY13" fmla="*/ 1072907 h 1441317"/>
              <a:gd name="connsiteX14" fmla="*/ 0 w 1390650"/>
              <a:gd name="connsiteY14" fmla="*/ 751035 h 1441317"/>
              <a:gd name="connsiteX15" fmla="*/ 0 w 1390650"/>
              <a:gd name="connsiteY15" fmla="*/ 751035 h 1441317"/>
              <a:gd name="connsiteX16" fmla="*/ 0 w 1390650"/>
              <a:gd name="connsiteY16" fmla="*/ 0 h 1441317"/>
              <a:gd name="connsiteX0" fmla="*/ 0 w 1390650"/>
              <a:gd name="connsiteY0" fmla="*/ 0 h 1441317"/>
              <a:gd name="connsiteX1" fmla="*/ 231775 w 1390650"/>
              <a:gd name="connsiteY1" fmla="*/ 0 h 1441317"/>
              <a:gd name="connsiteX2" fmla="*/ 231775 w 1390650"/>
              <a:gd name="connsiteY2" fmla="*/ 0 h 1441317"/>
              <a:gd name="connsiteX3" fmla="*/ 579438 w 1390650"/>
              <a:gd name="connsiteY3" fmla="*/ 0 h 1441317"/>
              <a:gd name="connsiteX4" fmla="*/ 1390650 w 1390650"/>
              <a:gd name="connsiteY4" fmla="*/ 0 h 1441317"/>
              <a:gd name="connsiteX5" fmla="*/ 1390650 w 1390650"/>
              <a:gd name="connsiteY5" fmla="*/ 751035 h 1441317"/>
              <a:gd name="connsiteX6" fmla="*/ 1390650 w 1390650"/>
              <a:gd name="connsiteY6" fmla="*/ 751035 h 1441317"/>
              <a:gd name="connsiteX7" fmla="*/ 1390650 w 1390650"/>
              <a:gd name="connsiteY7" fmla="*/ 1072907 h 1441317"/>
              <a:gd name="connsiteX8" fmla="*/ 1390650 w 1390650"/>
              <a:gd name="connsiteY8" fmla="*/ 1287488 h 1441317"/>
              <a:gd name="connsiteX9" fmla="*/ 579438 w 1390650"/>
              <a:gd name="connsiteY9" fmla="*/ 1287488 h 1441317"/>
              <a:gd name="connsiteX10" fmla="*/ 582136 w 1390650"/>
              <a:gd name="connsiteY10" fmla="*/ 1441317 h 1441317"/>
              <a:gd name="connsiteX11" fmla="*/ 265113 w 1390650"/>
              <a:gd name="connsiteY11" fmla="*/ 1287488 h 1441317"/>
              <a:gd name="connsiteX12" fmla="*/ 0 w 1390650"/>
              <a:gd name="connsiteY12" fmla="*/ 1287488 h 1441317"/>
              <a:gd name="connsiteX13" fmla="*/ 0 w 1390650"/>
              <a:gd name="connsiteY13" fmla="*/ 1072907 h 1441317"/>
              <a:gd name="connsiteX14" fmla="*/ 0 w 1390650"/>
              <a:gd name="connsiteY14" fmla="*/ 751035 h 1441317"/>
              <a:gd name="connsiteX15" fmla="*/ 0 w 1390650"/>
              <a:gd name="connsiteY15" fmla="*/ 751035 h 1441317"/>
              <a:gd name="connsiteX16" fmla="*/ 0 w 1390650"/>
              <a:gd name="connsiteY16" fmla="*/ 0 h 1441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650" h="1441317">
                <a:moveTo>
                  <a:pt x="0" y="0"/>
                </a:moveTo>
                <a:lnTo>
                  <a:pt x="231775" y="0"/>
                </a:lnTo>
                <a:lnTo>
                  <a:pt x="231775" y="0"/>
                </a:lnTo>
                <a:lnTo>
                  <a:pt x="579438" y="0"/>
                </a:lnTo>
                <a:lnTo>
                  <a:pt x="1390650" y="0"/>
                </a:lnTo>
                <a:lnTo>
                  <a:pt x="1390650" y="751035"/>
                </a:lnTo>
                <a:lnTo>
                  <a:pt x="1390650" y="751035"/>
                </a:lnTo>
                <a:lnTo>
                  <a:pt x="1390650" y="1072907"/>
                </a:lnTo>
                <a:lnTo>
                  <a:pt x="1390650" y="1287488"/>
                </a:lnTo>
                <a:lnTo>
                  <a:pt x="579438" y="1287488"/>
                </a:lnTo>
                <a:cubicBezTo>
                  <a:pt x="580337" y="1338764"/>
                  <a:pt x="581237" y="1390041"/>
                  <a:pt x="582136" y="1441317"/>
                </a:cubicBezTo>
                <a:lnTo>
                  <a:pt x="265113" y="1287488"/>
                </a:lnTo>
                <a:lnTo>
                  <a:pt x="0" y="1287488"/>
                </a:lnTo>
                <a:lnTo>
                  <a:pt x="0" y="1072907"/>
                </a:lnTo>
                <a:lnTo>
                  <a:pt x="0" y="751035"/>
                </a:lnTo>
                <a:lnTo>
                  <a:pt x="0" y="751035"/>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Step outside for a break</a:t>
            </a:r>
          </a:p>
          <a:p>
            <a:r>
              <a:rPr lang="en-GB" sz="800" dirty="0">
                <a:solidFill>
                  <a:schemeClr val="bg1"/>
                </a:solidFill>
              </a:rPr>
              <a:t>Besides the sunlight exposure (which has all sorts of benefits), stepping outside for 15 minutes a day has been linked to better mental health</a:t>
            </a:r>
          </a:p>
        </p:txBody>
      </p:sp>
      <p:sp>
        <p:nvSpPr>
          <p:cNvPr id="63" name="Speech Bubble: Rectangle 62">
            <a:extLst>
              <a:ext uri="{FF2B5EF4-FFF2-40B4-BE49-F238E27FC236}">
                <a16:creationId xmlns:a16="http://schemas.microsoft.com/office/drawing/2014/main" id="{CBA32347-8A4C-4FE3-BB19-9403E3FC3D97}"/>
              </a:ext>
            </a:extLst>
          </p:cNvPr>
          <p:cNvSpPr/>
          <p:nvPr/>
        </p:nvSpPr>
        <p:spPr>
          <a:xfrm>
            <a:off x="2120998" y="5277917"/>
            <a:ext cx="1450433" cy="1292125"/>
          </a:xfrm>
          <a:custGeom>
            <a:avLst/>
            <a:gdLst>
              <a:gd name="connsiteX0" fmla="*/ 0 w 3233636"/>
              <a:gd name="connsiteY0" fmla="*/ 0 h 629896"/>
              <a:gd name="connsiteX1" fmla="*/ 538939 w 3233636"/>
              <a:gd name="connsiteY1" fmla="*/ 0 h 629896"/>
              <a:gd name="connsiteX2" fmla="*/ 538939 w 3233636"/>
              <a:gd name="connsiteY2" fmla="*/ 0 h 629896"/>
              <a:gd name="connsiteX3" fmla="*/ 1347348 w 3233636"/>
              <a:gd name="connsiteY3" fmla="*/ 0 h 629896"/>
              <a:gd name="connsiteX4" fmla="*/ 3233636 w 3233636"/>
              <a:gd name="connsiteY4" fmla="*/ 0 h 629896"/>
              <a:gd name="connsiteX5" fmla="*/ 3233636 w 3233636"/>
              <a:gd name="connsiteY5" fmla="*/ 367439 h 629896"/>
              <a:gd name="connsiteX6" fmla="*/ 3233636 w 3233636"/>
              <a:gd name="connsiteY6" fmla="*/ 367439 h 629896"/>
              <a:gd name="connsiteX7" fmla="*/ 3233636 w 3233636"/>
              <a:gd name="connsiteY7" fmla="*/ 524913 h 629896"/>
              <a:gd name="connsiteX8" fmla="*/ 3233636 w 3233636"/>
              <a:gd name="connsiteY8" fmla="*/ 629896 h 629896"/>
              <a:gd name="connsiteX9" fmla="*/ 1347348 w 3233636"/>
              <a:gd name="connsiteY9" fmla="*/ 629896 h 629896"/>
              <a:gd name="connsiteX10" fmla="*/ 1341506 w 3233636"/>
              <a:gd name="connsiteY10" fmla="*/ 731492 h 629896"/>
              <a:gd name="connsiteX11" fmla="*/ 538939 w 3233636"/>
              <a:gd name="connsiteY11" fmla="*/ 629896 h 629896"/>
              <a:gd name="connsiteX12" fmla="*/ 0 w 3233636"/>
              <a:gd name="connsiteY12" fmla="*/ 629896 h 629896"/>
              <a:gd name="connsiteX13" fmla="*/ 0 w 3233636"/>
              <a:gd name="connsiteY13" fmla="*/ 524913 h 629896"/>
              <a:gd name="connsiteX14" fmla="*/ 0 w 3233636"/>
              <a:gd name="connsiteY14" fmla="*/ 367439 h 629896"/>
              <a:gd name="connsiteX15" fmla="*/ 0 w 3233636"/>
              <a:gd name="connsiteY15" fmla="*/ 367439 h 629896"/>
              <a:gd name="connsiteX16" fmla="*/ 0 w 3233636"/>
              <a:gd name="connsiteY16" fmla="*/ 0 h 629896"/>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2278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7095 w 3233636"/>
              <a:gd name="connsiteY11" fmla="*/ 639421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4659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4659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6254"/>
              <a:gd name="connsiteX1" fmla="*/ 538939 w 3233636"/>
              <a:gd name="connsiteY1" fmla="*/ 0 h 736254"/>
              <a:gd name="connsiteX2" fmla="*/ 538939 w 3233636"/>
              <a:gd name="connsiteY2" fmla="*/ 0 h 736254"/>
              <a:gd name="connsiteX3" fmla="*/ 1347348 w 3233636"/>
              <a:gd name="connsiteY3" fmla="*/ 0 h 736254"/>
              <a:gd name="connsiteX4" fmla="*/ 3233636 w 3233636"/>
              <a:gd name="connsiteY4" fmla="*/ 0 h 736254"/>
              <a:gd name="connsiteX5" fmla="*/ 3233636 w 3233636"/>
              <a:gd name="connsiteY5" fmla="*/ 367439 h 736254"/>
              <a:gd name="connsiteX6" fmla="*/ 3233636 w 3233636"/>
              <a:gd name="connsiteY6" fmla="*/ 367439 h 736254"/>
              <a:gd name="connsiteX7" fmla="*/ 3233636 w 3233636"/>
              <a:gd name="connsiteY7" fmla="*/ 524913 h 736254"/>
              <a:gd name="connsiteX8" fmla="*/ 3233636 w 3233636"/>
              <a:gd name="connsiteY8" fmla="*/ 629896 h 736254"/>
              <a:gd name="connsiteX9" fmla="*/ 1347348 w 3233636"/>
              <a:gd name="connsiteY9" fmla="*/ 629896 h 736254"/>
              <a:gd name="connsiteX10" fmla="*/ 1348650 w 3233636"/>
              <a:gd name="connsiteY10" fmla="*/ 736254 h 736254"/>
              <a:gd name="connsiteX11" fmla="*/ 1029476 w 3233636"/>
              <a:gd name="connsiteY11" fmla="*/ 634659 h 736254"/>
              <a:gd name="connsiteX12" fmla="*/ 0 w 3233636"/>
              <a:gd name="connsiteY12" fmla="*/ 629896 h 736254"/>
              <a:gd name="connsiteX13" fmla="*/ 0 w 3233636"/>
              <a:gd name="connsiteY13" fmla="*/ 524913 h 736254"/>
              <a:gd name="connsiteX14" fmla="*/ 0 w 3233636"/>
              <a:gd name="connsiteY14" fmla="*/ 367439 h 736254"/>
              <a:gd name="connsiteX15" fmla="*/ 0 w 3233636"/>
              <a:gd name="connsiteY15" fmla="*/ 367439 h 736254"/>
              <a:gd name="connsiteX16" fmla="*/ 0 w 3233636"/>
              <a:gd name="connsiteY16" fmla="*/ 0 h 736254"/>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347348 w 3233636"/>
              <a:gd name="connsiteY9" fmla="*/ 629896 h 783879"/>
              <a:gd name="connsiteX10" fmla="*/ 1346268 w 3233636"/>
              <a:gd name="connsiteY10" fmla="*/ 783879 h 783879"/>
              <a:gd name="connsiteX11" fmla="*/ 1029476 w 3233636"/>
              <a:gd name="connsiteY11" fmla="*/ 634659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29476 w 3233636"/>
              <a:gd name="connsiteY11" fmla="*/ 634659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29477 w 3233636"/>
              <a:gd name="connsiteY11" fmla="*/ 630698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50555 w 3233636"/>
              <a:gd name="connsiteY11" fmla="*/ 630698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50555 w 3233636"/>
              <a:gd name="connsiteY11" fmla="*/ 630698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50555 w 3233636"/>
              <a:gd name="connsiteY11" fmla="*/ 630698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695137 w 3233636"/>
              <a:gd name="connsiteY9" fmla="*/ 628576 h 783879"/>
              <a:gd name="connsiteX10" fmla="*/ 1346268 w 3233636"/>
              <a:gd name="connsiteY10" fmla="*/ 783879 h 783879"/>
              <a:gd name="connsiteX11" fmla="*/ 1050555 w 3233636"/>
              <a:gd name="connsiteY11" fmla="*/ 630698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16534"/>
              <a:gd name="connsiteX1" fmla="*/ 538939 w 3233636"/>
              <a:gd name="connsiteY1" fmla="*/ 0 h 716534"/>
              <a:gd name="connsiteX2" fmla="*/ 538939 w 3233636"/>
              <a:gd name="connsiteY2" fmla="*/ 0 h 716534"/>
              <a:gd name="connsiteX3" fmla="*/ 1347348 w 3233636"/>
              <a:gd name="connsiteY3" fmla="*/ 0 h 716534"/>
              <a:gd name="connsiteX4" fmla="*/ 3233636 w 3233636"/>
              <a:gd name="connsiteY4" fmla="*/ 0 h 716534"/>
              <a:gd name="connsiteX5" fmla="*/ 3233636 w 3233636"/>
              <a:gd name="connsiteY5" fmla="*/ 367439 h 716534"/>
              <a:gd name="connsiteX6" fmla="*/ 3233636 w 3233636"/>
              <a:gd name="connsiteY6" fmla="*/ 367439 h 716534"/>
              <a:gd name="connsiteX7" fmla="*/ 3233636 w 3233636"/>
              <a:gd name="connsiteY7" fmla="*/ 524913 h 716534"/>
              <a:gd name="connsiteX8" fmla="*/ 3233636 w 3233636"/>
              <a:gd name="connsiteY8" fmla="*/ 629896 h 716534"/>
              <a:gd name="connsiteX9" fmla="*/ 1695137 w 3233636"/>
              <a:gd name="connsiteY9" fmla="*/ 628576 h 716534"/>
              <a:gd name="connsiteX10" fmla="*/ 1694057 w 3233636"/>
              <a:gd name="connsiteY10" fmla="*/ 716534 h 716534"/>
              <a:gd name="connsiteX11" fmla="*/ 1050555 w 3233636"/>
              <a:gd name="connsiteY11" fmla="*/ 630698 h 716534"/>
              <a:gd name="connsiteX12" fmla="*/ 0 w 3233636"/>
              <a:gd name="connsiteY12" fmla="*/ 629896 h 716534"/>
              <a:gd name="connsiteX13" fmla="*/ 0 w 3233636"/>
              <a:gd name="connsiteY13" fmla="*/ 524913 h 716534"/>
              <a:gd name="connsiteX14" fmla="*/ 0 w 3233636"/>
              <a:gd name="connsiteY14" fmla="*/ 367439 h 716534"/>
              <a:gd name="connsiteX15" fmla="*/ 0 w 3233636"/>
              <a:gd name="connsiteY15" fmla="*/ 367439 h 716534"/>
              <a:gd name="connsiteX16" fmla="*/ 0 w 3233636"/>
              <a:gd name="connsiteY16" fmla="*/ 0 h 71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233636" h="716534">
                <a:moveTo>
                  <a:pt x="0" y="0"/>
                </a:moveTo>
                <a:lnTo>
                  <a:pt x="538939" y="0"/>
                </a:lnTo>
                <a:lnTo>
                  <a:pt x="538939" y="0"/>
                </a:lnTo>
                <a:lnTo>
                  <a:pt x="1347348" y="0"/>
                </a:lnTo>
                <a:lnTo>
                  <a:pt x="3233636" y="0"/>
                </a:lnTo>
                <a:lnTo>
                  <a:pt x="3233636" y="367439"/>
                </a:lnTo>
                <a:lnTo>
                  <a:pt x="3233636" y="367439"/>
                </a:lnTo>
                <a:lnTo>
                  <a:pt x="3233636" y="524913"/>
                </a:lnTo>
                <a:lnTo>
                  <a:pt x="3233636" y="629896"/>
                </a:lnTo>
                <a:lnTo>
                  <a:pt x="1695137" y="628576"/>
                </a:lnTo>
                <a:lnTo>
                  <a:pt x="1694057" y="716534"/>
                </a:lnTo>
                <a:lnTo>
                  <a:pt x="1050555" y="630698"/>
                </a:lnTo>
                <a:lnTo>
                  <a:pt x="0" y="629896"/>
                </a:lnTo>
                <a:lnTo>
                  <a:pt x="0" y="524913"/>
                </a:lnTo>
                <a:lnTo>
                  <a:pt x="0" y="367439"/>
                </a:lnTo>
                <a:lnTo>
                  <a:pt x="0" y="367439"/>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Stay connected</a:t>
            </a:r>
          </a:p>
          <a:p>
            <a:r>
              <a:rPr lang="en-US" sz="800" dirty="0">
                <a:solidFill>
                  <a:schemeClr val="bg1"/>
                </a:solidFill>
              </a:rPr>
              <a:t>Keep in touch with your colleagues. Maybe set up virtual coffee breaks through Meet?</a:t>
            </a:r>
          </a:p>
        </p:txBody>
      </p:sp>
      <p:sp>
        <p:nvSpPr>
          <p:cNvPr id="64" name="Speech Bubble: Rectangle 63">
            <a:extLst>
              <a:ext uri="{FF2B5EF4-FFF2-40B4-BE49-F238E27FC236}">
                <a16:creationId xmlns:a16="http://schemas.microsoft.com/office/drawing/2014/main" id="{CA3FA343-412B-4119-9072-249419632FE3}"/>
              </a:ext>
            </a:extLst>
          </p:cNvPr>
          <p:cNvSpPr/>
          <p:nvPr/>
        </p:nvSpPr>
        <p:spPr>
          <a:xfrm>
            <a:off x="2127536" y="6690361"/>
            <a:ext cx="3470912" cy="1011426"/>
          </a:xfrm>
          <a:custGeom>
            <a:avLst/>
            <a:gdLst>
              <a:gd name="connsiteX0" fmla="*/ 0 w 3250487"/>
              <a:gd name="connsiteY0" fmla="*/ 0 h 1074050"/>
              <a:gd name="connsiteX1" fmla="*/ 541748 w 3250487"/>
              <a:gd name="connsiteY1" fmla="*/ 0 h 1074050"/>
              <a:gd name="connsiteX2" fmla="*/ 541748 w 3250487"/>
              <a:gd name="connsiteY2" fmla="*/ 0 h 1074050"/>
              <a:gd name="connsiteX3" fmla="*/ 1354370 w 3250487"/>
              <a:gd name="connsiteY3" fmla="*/ 0 h 1074050"/>
              <a:gd name="connsiteX4" fmla="*/ 3250487 w 3250487"/>
              <a:gd name="connsiteY4" fmla="*/ 0 h 1074050"/>
              <a:gd name="connsiteX5" fmla="*/ 3250487 w 3250487"/>
              <a:gd name="connsiteY5" fmla="*/ 626529 h 1074050"/>
              <a:gd name="connsiteX6" fmla="*/ 3250487 w 3250487"/>
              <a:gd name="connsiteY6" fmla="*/ 626529 h 1074050"/>
              <a:gd name="connsiteX7" fmla="*/ 3250487 w 3250487"/>
              <a:gd name="connsiteY7" fmla="*/ 895042 h 1074050"/>
              <a:gd name="connsiteX8" fmla="*/ 3250487 w 3250487"/>
              <a:gd name="connsiteY8" fmla="*/ 1074050 h 1074050"/>
              <a:gd name="connsiteX9" fmla="*/ 1354370 w 3250487"/>
              <a:gd name="connsiteY9" fmla="*/ 1074050 h 1074050"/>
              <a:gd name="connsiteX10" fmla="*/ 1354413 w 3250487"/>
              <a:gd name="connsiteY10" fmla="*/ 1208317 h 1074050"/>
              <a:gd name="connsiteX11" fmla="*/ 541748 w 3250487"/>
              <a:gd name="connsiteY11" fmla="*/ 1074050 h 1074050"/>
              <a:gd name="connsiteX12" fmla="*/ 0 w 3250487"/>
              <a:gd name="connsiteY12" fmla="*/ 1074050 h 1074050"/>
              <a:gd name="connsiteX13" fmla="*/ 0 w 3250487"/>
              <a:gd name="connsiteY13" fmla="*/ 895042 h 1074050"/>
              <a:gd name="connsiteX14" fmla="*/ 0 w 3250487"/>
              <a:gd name="connsiteY14" fmla="*/ 626529 h 1074050"/>
              <a:gd name="connsiteX15" fmla="*/ 0 w 3250487"/>
              <a:gd name="connsiteY15" fmla="*/ 626529 h 1074050"/>
              <a:gd name="connsiteX16" fmla="*/ 0 w 3250487"/>
              <a:gd name="connsiteY16" fmla="*/ 0 h 1074050"/>
              <a:gd name="connsiteX0" fmla="*/ 0 w 3250487"/>
              <a:gd name="connsiteY0" fmla="*/ 0 h 1208317"/>
              <a:gd name="connsiteX1" fmla="*/ 541748 w 3250487"/>
              <a:gd name="connsiteY1" fmla="*/ 0 h 1208317"/>
              <a:gd name="connsiteX2" fmla="*/ 541748 w 3250487"/>
              <a:gd name="connsiteY2" fmla="*/ 0 h 1208317"/>
              <a:gd name="connsiteX3" fmla="*/ 1354370 w 3250487"/>
              <a:gd name="connsiteY3" fmla="*/ 0 h 1208317"/>
              <a:gd name="connsiteX4" fmla="*/ 3250487 w 3250487"/>
              <a:gd name="connsiteY4" fmla="*/ 0 h 1208317"/>
              <a:gd name="connsiteX5" fmla="*/ 3250487 w 3250487"/>
              <a:gd name="connsiteY5" fmla="*/ 626529 h 1208317"/>
              <a:gd name="connsiteX6" fmla="*/ 3250487 w 3250487"/>
              <a:gd name="connsiteY6" fmla="*/ 626529 h 1208317"/>
              <a:gd name="connsiteX7" fmla="*/ 3250487 w 3250487"/>
              <a:gd name="connsiteY7" fmla="*/ 895042 h 1208317"/>
              <a:gd name="connsiteX8" fmla="*/ 3250487 w 3250487"/>
              <a:gd name="connsiteY8" fmla="*/ 1074050 h 1208317"/>
              <a:gd name="connsiteX9" fmla="*/ 1354370 w 3250487"/>
              <a:gd name="connsiteY9" fmla="*/ 1074050 h 1208317"/>
              <a:gd name="connsiteX10" fmla="*/ 1354413 w 3250487"/>
              <a:gd name="connsiteY10" fmla="*/ 1208317 h 1208317"/>
              <a:gd name="connsiteX11" fmla="*/ 1048955 w 3250487"/>
              <a:gd name="connsiteY11" fmla="*/ 1071669 h 1208317"/>
              <a:gd name="connsiteX12" fmla="*/ 0 w 3250487"/>
              <a:gd name="connsiteY12" fmla="*/ 1074050 h 1208317"/>
              <a:gd name="connsiteX13" fmla="*/ 0 w 3250487"/>
              <a:gd name="connsiteY13" fmla="*/ 895042 h 1208317"/>
              <a:gd name="connsiteX14" fmla="*/ 0 w 3250487"/>
              <a:gd name="connsiteY14" fmla="*/ 626529 h 1208317"/>
              <a:gd name="connsiteX15" fmla="*/ 0 w 3250487"/>
              <a:gd name="connsiteY15" fmla="*/ 626529 h 1208317"/>
              <a:gd name="connsiteX16" fmla="*/ 0 w 3250487"/>
              <a:gd name="connsiteY16" fmla="*/ 0 h 1208317"/>
              <a:gd name="connsiteX0" fmla="*/ 0 w 3250487"/>
              <a:gd name="connsiteY0" fmla="*/ 0 h 1208317"/>
              <a:gd name="connsiteX1" fmla="*/ 541748 w 3250487"/>
              <a:gd name="connsiteY1" fmla="*/ 0 h 1208317"/>
              <a:gd name="connsiteX2" fmla="*/ 541748 w 3250487"/>
              <a:gd name="connsiteY2" fmla="*/ 0 h 1208317"/>
              <a:gd name="connsiteX3" fmla="*/ 1354370 w 3250487"/>
              <a:gd name="connsiteY3" fmla="*/ 0 h 1208317"/>
              <a:gd name="connsiteX4" fmla="*/ 3250487 w 3250487"/>
              <a:gd name="connsiteY4" fmla="*/ 0 h 1208317"/>
              <a:gd name="connsiteX5" fmla="*/ 3250487 w 3250487"/>
              <a:gd name="connsiteY5" fmla="*/ 626529 h 1208317"/>
              <a:gd name="connsiteX6" fmla="*/ 3250487 w 3250487"/>
              <a:gd name="connsiteY6" fmla="*/ 626529 h 1208317"/>
              <a:gd name="connsiteX7" fmla="*/ 3250487 w 3250487"/>
              <a:gd name="connsiteY7" fmla="*/ 895042 h 1208317"/>
              <a:gd name="connsiteX8" fmla="*/ 3250487 w 3250487"/>
              <a:gd name="connsiteY8" fmla="*/ 1074050 h 1208317"/>
              <a:gd name="connsiteX9" fmla="*/ 1354370 w 3250487"/>
              <a:gd name="connsiteY9" fmla="*/ 1074050 h 1208317"/>
              <a:gd name="connsiteX10" fmla="*/ 1354413 w 3250487"/>
              <a:gd name="connsiteY10" fmla="*/ 1208317 h 1208317"/>
              <a:gd name="connsiteX11" fmla="*/ 1048955 w 3250487"/>
              <a:gd name="connsiteY11" fmla="*/ 1088338 h 1208317"/>
              <a:gd name="connsiteX12" fmla="*/ 0 w 3250487"/>
              <a:gd name="connsiteY12" fmla="*/ 1074050 h 1208317"/>
              <a:gd name="connsiteX13" fmla="*/ 0 w 3250487"/>
              <a:gd name="connsiteY13" fmla="*/ 895042 h 1208317"/>
              <a:gd name="connsiteX14" fmla="*/ 0 w 3250487"/>
              <a:gd name="connsiteY14" fmla="*/ 626529 h 1208317"/>
              <a:gd name="connsiteX15" fmla="*/ 0 w 3250487"/>
              <a:gd name="connsiteY15" fmla="*/ 626529 h 1208317"/>
              <a:gd name="connsiteX16" fmla="*/ 0 w 3250487"/>
              <a:gd name="connsiteY16" fmla="*/ 0 h 1208317"/>
              <a:gd name="connsiteX0" fmla="*/ 0 w 3250487"/>
              <a:gd name="connsiteY0" fmla="*/ 0 h 1208317"/>
              <a:gd name="connsiteX1" fmla="*/ 541748 w 3250487"/>
              <a:gd name="connsiteY1" fmla="*/ 0 h 1208317"/>
              <a:gd name="connsiteX2" fmla="*/ 541748 w 3250487"/>
              <a:gd name="connsiteY2" fmla="*/ 0 h 1208317"/>
              <a:gd name="connsiteX3" fmla="*/ 1354370 w 3250487"/>
              <a:gd name="connsiteY3" fmla="*/ 0 h 1208317"/>
              <a:gd name="connsiteX4" fmla="*/ 3250487 w 3250487"/>
              <a:gd name="connsiteY4" fmla="*/ 0 h 1208317"/>
              <a:gd name="connsiteX5" fmla="*/ 3250487 w 3250487"/>
              <a:gd name="connsiteY5" fmla="*/ 626529 h 1208317"/>
              <a:gd name="connsiteX6" fmla="*/ 3250487 w 3250487"/>
              <a:gd name="connsiteY6" fmla="*/ 626529 h 1208317"/>
              <a:gd name="connsiteX7" fmla="*/ 3250487 w 3250487"/>
              <a:gd name="connsiteY7" fmla="*/ 895042 h 1208317"/>
              <a:gd name="connsiteX8" fmla="*/ 3250487 w 3250487"/>
              <a:gd name="connsiteY8" fmla="*/ 1074050 h 1208317"/>
              <a:gd name="connsiteX9" fmla="*/ 1354370 w 3250487"/>
              <a:gd name="connsiteY9" fmla="*/ 1074050 h 1208317"/>
              <a:gd name="connsiteX10" fmla="*/ 1354413 w 3250487"/>
              <a:gd name="connsiteY10" fmla="*/ 1208317 h 1208317"/>
              <a:gd name="connsiteX11" fmla="*/ 1048955 w 3250487"/>
              <a:gd name="connsiteY11" fmla="*/ 1074050 h 1208317"/>
              <a:gd name="connsiteX12" fmla="*/ 0 w 3250487"/>
              <a:gd name="connsiteY12" fmla="*/ 1074050 h 1208317"/>
              <a:gd name="connsiteX13" fmla="*/ 0 w 3250487"/>
              <a:gd name="connsiteY13" fmla="*/ 895042 h 1208317"/>
              <a:gd name="connsiteX14" fmla="*/ 0 w 3250487"/>
              <a:gd name="connsiteY14" fmla="*/ 626529 h 1208317"/>
              <a:gd name="connsiteX15" fmla="*/ 0 w 3250487"/>
              <a:gd name="connsiteY15" fmla="*/ 626529 h 1208317"/>
              <a:gd name="connsiteX16" fmla="*/ 0 w 3250487"/>
              <a:gd name="connsiteY16" fmla="*/ 0 h 1208317"/>
              <a:gd name="connsiteX0" fmla="*/ 0 w 3250487"/>
              <a:gd name="connsiteY0" fmla="*/ 0 h 1227367"/>
              <a:gd name="connsiteX1" fmla="*/ 541748 w 3250487"/>
              <a:gd name="connsiteY1" fmla="*/ 0 h 1227367"/>
              <a:gd name="connsiteX2" fmla="*/ 541748 w 3250487"/>
              <a:gd name="connsiteY2" fmla="*/ 0 h 1227367"/>
              <a:gd name="connsiteX3" fmla="*/ 1354370 w 3250487"/>
              <a:gd name="connsiteY3" fmla="*/ 0 h 1227367"/>
              <a:gd name="connsiteX4" fmla="*/ 3250487 w 3250487"/>
              <a:gd name="connsiteY4" fmla="*/ 0 h 1227367"/>
              <a:gd name="connsiteX5" fmla="*/ 3250487 w 3250487"/>
              <a:gd name="connsiteY5" fmla="*/ 626529 h 1227367"/>
              <a:gd name="connsiteX6" fmla="*/ 3250487 w 3250487"/>
              <a:gd name="connsiteY6" fmla="*/ 626529 h 1227367"/>
              <a:gd name="connsiteX7" fmla="*/ 3250487 w 3250487"/>
              <a:gd name="connsiteY7" fmla="*/ 895042 h 1227367"/>
              <a:gd name="connsiteX8" fmla="*/ 3250487 w 3250487"/>
              <a:gd name="connsiteY8" fmla="*/ 1074050 h 1227367"/>
              <a:gd name="connsiteX9" fmla="*/ 1354370 w 3250487"/>
              <a:gd name="connsiteY9" fmla="*/ 1074050 h 1227367"/>
              <a:gd name="connsiteX10" fmla="*/ 1354413 w 3250487"/>
              <a:gd name="connsiteY10" fmla="*/ 1227367 h 1227367"/>
              <a:gd name="connsiteX11" fmla="*/ 1048955 w 3250487"/>
              <a:gd name="connsiteY11" fmla="*/ 1074050 h 1227367"/>
              <a:gd name="connsiteX12" fmla="*/ 0 w 3250487"/>
              <a:gd name="connsiteY12" fmla="*/ 1074050 h 1227367"/>
              <a:gd name="connsiteX13" fmla="*/ 0 w 3250487"/>
              <a:gd name="connsiteY13" fmla="*/ 895042 h 1227367"/>
              <a:gd name="connsiteX14" fmla="*/ 0 w 3250487"/>
              <a:gd name="connsiteY14" fmla="*/ 626529 h 1227367"/>
              <a:gd name="connsiteX15" fmla="*/ 0 w 3250487"/>
              <a:gd name="connsiteY15" fmla="*/ 626529 h 1227367"/>
              <a:gd name="connsiteX16" fmla="*/ 0 w 3250487"/>
              <a:gd name="connsiteY16" fmla="*/ 0 h 1227367"/>
              <a:gd name="connsiteX0" fmla="*/ 0 w 3250487"/>
              <a:gd name="connsiteY0" fmla="*/ 0 h 1227367"/>
              <a:gd name="connsiteX1" fmla="*/ 541748 w 3250487"/>
              <a:gd name="connsiteY1" fmla="*/ 0 h 1227367"/>
              <a:gd name="connsiteX2" fmla="*/ 1354370 w 3250487"/>
              <a:gd name="connsiteY2" fmla="*/ 0 h 1227367"/>
              <a:gd name="connsiteX3" fmla="*/ 3250487 w 3250487"/>
              <a:gd name="connsiteY3" fmla="*/ 0 h 1227367"/>
              <a:gd name="connsiteX4" fmla="*/ 3250487 w 3250487"/>
              <a:gd name="connsiteY4" fmla="*/ 626529 h 1227367"/>
              <a:gd name="connsiteX5" fmla="*/ 3250487 w 3250487"/>
              <a:gd name="connsiteY5" fmla="*/ 626529 h 1227367"/>
              <a:gd name="connsiteX6" fmla="*/ 3250487 w 3250487"/>
              <a:gd name="connsiteY6" fmla="*/ 895042 h 1227367"/>
              <a:gd name="connsiteX7" fmla="*/ 3250487 w 3250487"/>
              <a:gd name="connsiteY7" fmla="*/ 1074050 h 1227367"/>
              <a:gd name="connsiteX8" fmla="*/ 1354370 w 3250487"/>
              <a:gd name="connsiteY8" fmla="*/ 1074050 h 1227367"/>
              <a:gd name="connsiteX9" fmla="*/ 1354413 w 3250487"/>
              <a:gd name="connsiteY9" fmla="*/ 1227367 h 1227367"/>
              <a:gd name="connsiteX10" fmla="*/ 1048955 w 3250487"/>
              <a:gd name="connsiteY10" fmla="*/ 1074050 h 1227367"/>
              <a:gd name="connsiteX11" fmla="*/ 0 w 3250487"/>
              <a:gd name="connsiteY11" fmla="*/ 1074050 h 1227367"/>
              <a:gd name="connsiteX12" fmla="*/ 0 w 3250487"/>
              <a:gd name="connsiteY12" fmla="*/ 895042 h 1227367"/>
              <a:gd name="connsiteX13" fmla="*/ 0 w 3250487"/>
              <a:gd name="connsiteY13" fmla="*/ 626529 h 1227367"/>
              <a:gd name="connsiteX14" fmla="*/ 0 w 3250487"/>
              <a:gd name="connsiteY14" fmla="*/ 626529 h 1227367"/>
              <a:gd name="connsiteX15" fmla="*/ 0 w 3250487"/>
              <a:gd name="connsiteY15" fmla="*/ 0 h 1227367"/>
              <a:gd name="connsiteX0" fmla="*/ 0 w 3250487"/>
              <a:gd name="connsiteY0" fmla="*/ 0 h 1227367"/>
              <a:gd name="connsiteX1" fmla="*/ 541748 w 3250487"/>
              <a:gd name="connsiteY1" fmla="*/ 0 h 1227367"/>
              <a:gd name="connsiteX2" fmla="*/ 3250487 w 3250487"/>
              <a:gd name="connsiteY2" fmla="*/ 0 h 1227367"/>
              <a:gd name="connsiteX3" fmla="*/ 3250487 w 3250487"/>
              <a:gd name="connsiteY3" fmla="*/ 626529 h 1227367"/>
              <a:gd name="connsiteX4" fmla="*/ 3250487 w 3250487"/>
              <a:gd name="connsiteY4" fmla="*/ 626529 h 1227367"/>
              <a:gd name="connsiteX5" fmla="*/ 3250487 w 3250487"/>
              <a:gd name="connsiteY5" fmla="*/ 895042 h 1227367"/>
              <a:gd name="connsiteX6" fmla="*/ 3250487 w 3250487"/>
              <a:gd name="connsiteY6" fmla="*/ 1074050 h 1227367"/>
              <a:gd name="connsiteX7" fmla="*/ 1354370 w 3250487"/>
              <a:gd name="connsiteY7" fmla="*/ 1074050 h 1227367"/>
              <a:gd name="connsiteX8" fmla="*/ 1354413 w 3250487"/>
              <a:gd name="connsiteY8" fmla="*/ 1227367 h 1227367"/>
              <a:gd name="connsiteX9" fmla="*/ 1048955 w 3250487"/>
              <a:gd name="connsiteY9" fmla="*/ 1074050 h 1227367"/>
              <a:gd name="connsiteX10" fmla="*/ 0 w 3250487"/>
              <a:gd name="connsiteY10" fmla="*/ 1074050 h 1227367"/>
              <a:gd name="connsiteX11" fmla="*/ 0 w 3250487"/>
              <a:gd name="connsiteY11" fmla="*/ 895042 h 1227367"/>
              <a:gd name="connsiteX12" fmla="*/ 0 w 3250487"/>
              <a:gd name="connsiteY12" fmla="*/ 626529 h 1227367"/>
              <a:gd name="connsiteX13" fmla="*/ 0 w 3250487"/>
              <a:gd name="connsiteY13" fmla="*/ 626529 h 1227367"/>
              <a:gd name="connsiteX14" fmla="*/ 0 w 3250487"/>
              <a:gd name="connsiteY14" fmla="*/ 0 h 1227367"/>
              <a:gd name="connsiteX0" fmla="*/ 0 w 3250487"/>
              <a:gd name="connsiteY0" fmla="*/ 0 h 1227367"/>
              <a:gd name="connsiteX1" fmla="*/ 3250487 w 3250487"/>
              <a:gd name="connsiteY1" fmla="*/ 0 h 1227367"/>
              <a:gd name="connsiteX2" fmla="*/ 3250487 w 3250487"/>
              <a:gd name="connsiteY2" fmla="*/ 626529 h 1227367"/>
              <a:gd name="connsiteX3" fmla="*/ 3250487 w 3250487"/>
              <a:gd name="connsiteY3" fmla="*/ 626529 h 1227367"/>
              <a:gd name="connsiteX4" fmla="*/ 3250487 w 3250487"/>
              <a:gd name="connsiteY4" fmla="*/ 895042 h 1227367"/>
              <a:gd name="connsiteX5" fmla="*/ 3250487 w 3250487"/>
              <a:gd name="connsiteY5" fmla="*/ 1074050 h 1227367"/>
              <a:gd name="connsiteX6" fmla="*/ 1354370 w 3250487"/>
              <a:gd name="connsiteY6" fmla="*/ 1074050 h 1227367"/>
              <a:gd name="connsiteX7" fmla="*/ 1354413 w 3250487"/>
              <a:gd name="connsiteY7" fmla="*/ 1227367 h 1227367"/>
              <a:gd name="connsiteX8" fmla="*/ 1048955 w 3250487"/>
              <a:gd name="connsiteY8" fmla="*/ 1074050 h 1227367"/>
              <a:gd name="connsiteX9" fmla="*/ 0 w 3250487"/>
              <a:gd name="connsiteY9" fmla="*/ 1074050 h 1227367"/>
              <a:gd name="connsiteX10" fmla="*/ 0 w 3250487"/>
              <a:gd name="connsiteY10" fmla="*/ 895042 h 1227367"/>
              <a:gd name="connsiteX11" fmla="*/ 0 w 3250487"/>
              <a:gd name="connsiteY11" fmla="*/ 626529 h 1227367"/>
              <a:gd name="connsiteX12" fmla="*/ 0 w 3250487"/>
              <a:gd name="connsiteY12" fmla="*/ 626529 h 1227367"/>
              <a:gd name="connsiteX13" fmla="*/ 0 w 3250487"/>
              <a:gd name="connsiteY13" fmla="*/ 0 h 1227367"/>
              <a:gd name="connsiteX0" fmla="*/ 0 w 3250487"/>
              <a:gd name="connsiteY0" fmla="*/ 171450 h 1227367"/>
              <a:gd name="connsiteX1" fmla="*/ 3250487 w 3250487"/>
              <a:gd name="connsiteY1" fmla="*/ 0 h 1227367"/>
              <a:gd name="connsiteX2" fmla="*/ 3250487 w 3250487"/>
              <a:gd name="connsiteY2" fmla="*/ 626529 h 1227367"/>
              <a:gd name="connsiteX3" fmla="*/ 3250487 w 3250487"/>
              <a:gd name="connsiteY3" fmla="*/ 626529 h 1227367"/>
              <a:gd name="connsiteX4" fmla="*/ 3250487 w 3250487"/>
              <a:gd name="connsiteY4" fmla="*/ 895042 h 1227367"/>
              <a:gd name="connsiteX5" fmla="*/ 3250487 w 3250487"/>
              <a:gd name="connsiteY5" fmla="*/ 1074050 h 1227367"/>
              <a:gd name="connsiteX6" fmla="*/ 1354370 w 3250487"/>
              <a:gd name="connsiteY6" fmla="*/ 1074050 h 1227367"/>
              <a:gd name="connsiteX7" fmla="*/ 1354413 w 3250487"/>
              <a:gd name="connsiteY7" fmla="*/ 1227367 h 1227367"/>
              <a:gd name="connsiteX8" fmla="*/ 1048955 w 3250487"/>
              <a:gd name="connsiteY8" fmla="*/ 1074050 h 1227367"/>
              <a:gd name="connsiteX9" fmla="*/ 0 w 3250487"/>
              <a:gd name="connsiteY9" fmla="*/ 1074050 h 1227367"/>
              <a:gd name="connsiteX10" fmla="*/ 0 w 3250487"/>
              <a:gd name="connsiteY10" fmla="*/ 895042 h 1227367"/>
              <a:gd name="connsiteX11" fmla="*/ 0 w 3250487"/>
              <a:gd name="connsiteY11" fmla="*/ 626529 h 1227367"/>
              <a:gd name="connsiteX12" fmla="*/ 0 w 3250487"/>
              <a:gd name="connsiteY12" fmla="*/ 626529 h 1227367"/>
              <a:gd name="connsiteX13" fmla="*/ 0 w 3250487"/>
              <a:gd name="connsiteY13" fmla="*/ 171450 h 1227367"/>
              <a:gd name="connsiteX0" fmla="*/ 0 w 3250487"/>
              <a:gd name="connsiteY0" fmla="*/ 38100 h 1094017"/>
              <a:gd name="connsiteX1" fmla="*/ 3250487 w 3250487"/>
              <a:gd name="connsiteY1" fmla="*/ 0 h 1094017"/>
              <a:gd name="connsiteX2" fmla="*/ 3250487 w 3250487"/>
              <a:gd name="connsiteY2" fmla="*/ 493179 h 1094017"/>
              <a:gd name="connsiteX3" fmla="*/ 3250487 w 3250487"/>
              <a:gd name="connsiteY3" fmla="*/ 493179 h 1094017"/>
              <a:gd name="connsiteX4" fmla="*/ 3250487 w 3250487"/>
              <a:gd name="connsiteY4" fmla="*/ 761692 h 1094017"/>
              <a:gd name="connsiteX5" fmla="*/ 3250487 w 3250487"/>
              <a:gd name="connsiteY5" fmla="*/ 940700 h 1094017"/>
              <a:gd name="connsiteX6" fmla="*/ 1354370 w 3250487"/>
              <a:gd name="connsiteY6" fmla="*/ 940700 h 1094017"/>
              <a:gd name="connsiteX7" fmla="*/ 1354413 w 3250487"/>
              <a:gd name="connsiteY7" fmla="*/ 1094017 h 1094017"/>
              <a:gd name="connsiteX8" fmla="*/ 1048955 w 3250487"/>
              <a:gd name="connsiteY8" fmla="*/ 940700 h 1094017"/>
              <a:gd name="connsiteX9" fmla="*/ 0 w 3250487"/>
              <a:gd name="connsiteY9" fmla="*/ 940700 h 1094017"/>
              <a:gd name="connsiteX10" fmla="*/ 0 w 3250487"/>
              <a:gd name="connsiteY10" fmla="*/ 761692 h 1094017"/>
              <a:gd name="connsiteX11" fmla="*/ 0 w 3250487"/>
              <a:gd name="connsiteY11" fmla="*/ 493179 h 1094017"/>
              <a:gd name="connsiteX12" fmla="*/ 0 w 3250487"/>
              <a:gd name="connsiteY12" fmla="*/ 493179 h 1094017"/>
              <a:gd name="connsiteX13" fmla="*/ 0 w 3250487"/>
              <a:gd name="connsiteY13" fmla="*/ 38100 h 1094017"/>
              <a:gd name="connsiteX0" fmla="*/ 0 w 3250487"/>
              <a:gd name="connsiteY0" fmla="*/ 19050 h 1074967"/>
              <a:gd name="connsiteX1" fmla="*/ 3250487 w 3250487"/>
              <a:gd name="connsiteY1" fmla="*/ 0 h 1074967"/>
              <a:gd name="connsiteX2" fmla="*/ 3250487 w 3250487"/>
              <a:gd name="connsiteY2" fmla="*/ 474129 h 1074967"/>
              <a:gd name="connsiteX3" fmla="*/ 3250487 w 3250487"/>
              <a:gd name="connsiteY3" fmla="*/ 474129 h 1074967"/>
              <a:gd name="connsiteX4" fmla="*/ 3250487 w 3250487"/>
              <a:gd name="connsiteY4" fmla="*/ 742642 h 1074967"/>
              <a:gd name="connsiteX5" fmla="*/ 3250487 w 3250487"/>
              <a:gd name="connsiteY5" fmla="*/ 921650 h 1074967"/>
              <a:gd name="connsiteX6" fmla="*/ 1354370 w 3250487"/>
              <a:gd name="connsiteY6" fmla="*/ 921650 h 1074967"/>
              <a:gd name="connsiteX7" fmla="*/ 1354413 w 3250487"/>
              <a:gd name="connsiteY7" fmla="*/ 1074967 h 1074967"/>
              <a:gd name="connsiteX8" fmla="*/ 1048955 w 3250487"/>
              <a:gd name="connsiteY8" fmla="*/ 921650 h 1074967"/>
              <a:gd name="connsiteX9" fmla="*/ 0 w 3250487"/>
              <a:gd name="connsiteY9" fmla="*/ 921650 h 1074967"/>
              <a:gd name="connsiteX10" fmla="*/ 0 w 3250487"/>
              <a:gd name="connsiteY10" fmla="*/ 742642 h 1074967"/>
              <a:gd name="connsiteX11" fmla="*/ 0 w 3250487"/>
              <a:gd name="connsiteY11" fmla="*/ 474129 h 1074967"/>
              <a:gd name="connsiteX12" fmla="*/ 0 w 3250487"/>
              <a:gd name="connsiteY12" fmla="*/ 474129 h 1074967"/>
              <a:gd name="connsiteX13" fmla="*/ 0 w 3250487"/>
              <a:gd name="connsiteY13" fmla="*/ 19050 h 1074967"/>
              <a:gd name="connsiteX0" fmla="*/ 0 w 3250487"/>
              <a:gd name="connsiteY0" fmla="*/ 6350 h 1062267"/>
              <a:gd name="connsiteX1" fmla="*/ 3250487 w 3250487"/>
              <a:gd name="connsiteY1" fmla="*/ 0 h 1062267"/>
              <a:gd name="connsiteX2" fmla="*/ 3250487 w 3250487"/>
              <a:gd name="connsiteY2" fmla="*/ 461429 h 1062267"/>
              <a:gd name="connsiteX3" fmla="*/ 3250487 w 3250487"/>
              <a:gd name="connsiteY3" fmla="*/ 461429 h 1062267"/>
              <a:gd name="connsiteX4" fmla="*/ 3250487 w 3250487"/>
              <a:gd name="connsiteY4" fmla="*/ 729942 h 1062267"/>
              <a:gd name="connsiteX5" fmla="*/ 3250487 w 3250487"/>
              <a:gd name="connsiteY5" fmla="*/ 908950 h 1062267"/>
              <a:gd name="connsiteX6" fmla="*/ 1354370 w 3250487"/>
              <a:gd name="connsiteY6" fmla="*/ 908950 h 1062267"/>
              <a:gd name="connsiteX7" fmla="*/ 1354413 w 3250487"/>
              <a:gd name="connsiteY7" fmla="*/ 1062267 h 1062267"/>
              <a:gd name="connsiteX8" fmla="*/ 1048955 w 3250487"/>
              <a:gd name="connsiteY8" fmla="*/ 908950 h 1062267"/>
              <a:gd name="connsiteX9" fmla="*/ 0 w 3250487"/>
              <a:gd name="connsiteY9" fmla="*/ 908950 h 1062267"/>
              <a:gd name="connsiteX10" fmla="*/ 0 w 3250487"/>
              <a:gd name="connsiteY10" fmla="*/ 729942 h 1062267"/>
              <a:gd name="connsiteX11" fmla="*/ 0 w 3250487"/>
              <a:gd name="connsiteY11" fmla="*/ 461429 h 1062267"/>
              <a:gd name="connsiteX12" fmla="*/ 0 w 3250487"/>
              <a:gd name="connsiteY12" fmla="*/ 461429 h 1062267"/>
              <a:gd name="connsiteX13" fmla="*/ 0 w 3250487"/>
              <a:gd name="connsiteY13" fmla="*/ 6350 h 1062267"/>
              <a:gd name="connsiteX0" fmla="*/ 0 w 3250487"/>
              <a:gd name="connsiteY0" fmla="*/ 6350 h 1062267"/>
              <a:gd name="connsiteX1" fmla="*/ 3250487 w 3250487"/>
              <a:gd name="connsiteY1" fmla="*/ 0 h 1062267"/>
              <a:gd name="connsiteX2" fmla="*/ 3250487 w 3250487"/>
              <a:gd name="connsiteY2" fmla="*/ 461429 h 1062267"/>
              <a:gd name="connsiteX3" fmla="*/ 3250487 w 3250487"/>
              <a:gd name="connsiteY3" fmla="*/ 461429 h 1062267"/>
              <a:gd name="connsiteX4" fmla="*/ 3250487 w 3250487"/>
              <a:gd name="connsiteY4" fmla="*/ 729942 h 1062267"/>
              <a:gd name="connsiteX5" fmla="*/ 3250487 w 3250487"/>
              <a:gd name="connsiteY5" fmla="*/ 908950 h 1062267"/>
              <a:gd name="connsiteX6" fmla="*/ 1354370 w 3250487"/>
              <a:gd name="connsiteY6" fmla="*/ 908950 h 1062267"/>
              <a:gd name="connsiteX7" fmla="*/ 1354413 w 3250487"/>
              <a:gd name="connsiteY7" fmla="*/ 1062267 h 1062267"/>
              <a:gd name="connsiteX8" fmla="*/ 1048955 w 3250487"/>
              <a:gd name="connsiteY8" fmla="*/ 908950 h 1062267"/>
              <a:gd name="connsiteX9" fmla="*/ 0 w 3250487"/>
              <a:gd name="connsiteY9" fmla="*/ 908950 h 1062267"/>
              <a:gd name="connsiteX10" fmla="*/ 0 w 3250487"/>
              <a:gd name="connsiteY10" fmla="*/ 729942 h 1062267"/>
              <a:gd name="connsiteX11" fmla="*/ 0 w 3250487"/>
              <a:gd name="connsiteY11" fmla="*/ 461429 h 1062267"/>
              <a:gd name="connsiteX12" fmla="*/ 0 w 3250487"/>
              <a:gd name="connsiteY12" fmla="*/ 461429 h 1062267"/>
              <a:gd name="connsiteX13" fmla="*/ 0 w 3250487"/>
              <a:gd name="connsiteY13" fmla="*/ 6350 h 1062267"/>
              <a:gd name="connsiteX0" fmla="*/ 0 w 3250487"/>
              <a:gd name="connsiteY0" fmla="*/ 0 h 1055917"/>
              <a:gd name="connsiteX1" fmla="*/ 3250487 w 3250487"/>
              <a:gd name="connsiteY1" fmla="*/ 6350 h 1055917"/>
              <a:gd name="connsiteX2" fmla="*/ 3250487 w 3250487"/>
              <a:gd name="connsiteY2" fmla="*/ 455079 h 1055917"/>
              <a:gd name="connsiteX3" fmla="*/ 3250487 w 3250487"/>
              <a:gd name="connsiteY3" fmla="*/ 455079 h 1055917"/>
              <a:gd name="connsiteX4" fmla="*/ 3250487 w 3250487"/>
              <a:gd name="connsiteY4" fmla="*/ 723592 h 1055917"/>
              <a:gd name="connsiteX5" fmla="*/ 3250487 w 3250487"/>
              <a:gd name="connsiteY5" fmla="*/ 902600 h 1055917"/>
              <a:gd name="connsiteX6" fmla="*/ 1354370 w 3250487"/>
              <a:gd name="connsiteY6" fmla="*/ 902600 h 1055917"/>
              <a:gd name="connsiteX7" fmla="*/ 1354413 w 3250487"/>
              <a:gd name="connsiteY7" fmla="*/ 1055917 h 1055917"/>
              <a:gd name="connsiteX8" fmla="*/ 1048955 w 3250487"/>
              <a:gd name="connsiteY8" fmla="*/ 902600 h 1055917"/>
              <a:gd name="connsiteX9" fmla="*/ 0 w 3250487"/>
              <a:gd name="connsiteY9" fmla="*/ 902600 h 1055917"/>
              <a:gd name="connsiteX10" fmla="*/ 0 w 3250487"/>
              <a:gd name="connsiteY10" fmla="*/ 723592 h 1055917"/>
              <a:gd name="connsiteX11" fmla="*/ 0 w 3250487"/>
              <a:gd name="connsiteY11" fmla="*/ 455079 h 1055917"/>
              <a:gd name="connsiteX12" fmla="*/ 0 w 3250487"/>
              <a:gd name="connsiteY12" fmla="*/ 455079 h 1055917"/>
              <a:gd name="connsiteX13" fmla="*/ 0 w 3250487"/>
              <a:gd name="connsiteY13" fmla="*/ 0 h 1055917"/>
              <a:gd name="connsiteX0" fmla="*/ 0 w 3250487"/>
              <a:gd name="connsiteY0" fmla="*/ 0 h 1055917"/>
              <a:gd name="connsiteX1" fmla="*/ 3250487 w 3250487"/>
              <a:gd name="connsiteY1" fmla="*/ 6350 h 1055917"/>
              <a:gd name="connsiteX2" fmla="*/ 3250487 w 3250487"/>
              <a:gd name="connsiteY2" fmla="*/ 455079 h 1055917"/>
              <a:gd name="connsiteX3" fmla="*/ 3250487 w 3250487"/>
              <a:gd name="connsiteY3" fmla="*/ 455079 h 1055917"/>
              <a:gd name="connsiteX4" fmla="*/ 3250487 w 3250487"/>
              <a:gd name="connsiteY4" fmla="*/ 723592 h 1055917"/>
              <a:gd name="connsiteX5" fmla="*/ 3250487 w 3250487"/>
              <a:gd name="connsiteY5" fmla="*/ 902600 h 1055917"/>
              <a:gd name="connsiteX6" fmla="*/ 1354370 w 3250487"/>
              <a:gd name="connsiteY6" fmla="*/ 902600 h 1055917"/>
              <a:gd name="connsiteX7" fmla="*/ 1354413 w 3250487"/>
              <a:gd name="connsiteY7" fmla="*/ 1055917 h 1055917"/>
              <a:gd name="connsiteX8" fmla="*/ 1048955 w 3250487"/>
              <a:gd name="connsiteY8" fmla="*/ 902600 h 1055917"/>
              <a:gd name="connsiteX9" fmla="*/ 0 w 3250487"/>
              <a:gd name="connsiteY9" fmla="*/ 902600 h 1055917"/>
              <a:gd name="connsiteX10" fmla="*/ 0 w 3250487"/>
              <a:gd name="connsiteY10" fmla="*/ 723592 h 1055917"/>
              <a:gd name="connsiteX11" fmla="*/ 0 w 3250487"/>
              <a:gd name="connsiteY11" fmla="*/ 455079 h 1055917"/>
              <a:gd name="connsiteX12" fmla="*/ 0 w 3250487"/>
              <a:gd name="connsiteY12" fmla="*/ 455079 h 1055917"/>
              <a:gd name="connsiteX13" fmla="*/ 0 w 3250487"/>
              <a:gd name="connsiteY13" fmla="*/ 0 h 1055917"/>
              <a:gd name="connsiteX0" fmla="*/ 0 w 3250487"/>
              <a:gd name="connsiteY0" fmla="*/ 12700 h 1068617"/>
              <a:gd name="connsiteX1" fmla="*/ 3250487 w 3250487"/>
              <a:gd name="connsiteY1" fmla="*/ 0 h 1068617"/>
              <a:gd name="connsiteX2" fmla="*/ 3250487 w 3250487"/>
              <a:gd name="connsiteY2" fmla="*/ 467779 h 1068617"/>
              <a:gd name="connsiteX3" fmla="*/ 3250487 w 3250487"/>
              <a:gd name="connsiteY3" fmla="*/ 467779 h 1068617"/>
              <a:gd name="connsiteX4" fmla="*/ 3250487 w 3250487"/>
              <a:gd name="connsiteY4" fmla="*/ 736292 h 1068617"/>
              <a:gd name="connsiteX5" fmla="*/ 3250487 w 3250487"/>
              <a:gd name="connsiteY5" fmla="*/ 915300 h 1068617"/>
              <a:gd name="connsiteX6" fmla="*/ 1354370 w 3250487"/>
              <a:gd name="connsiteY6" fmla="*/ 915300 h 1068617"/>
              <a:gd name="connsiteX7" fmla="*/ 1354413 w 3250487"/>
              <a:gd name="connsiteY7" fmla="*/ 1068617 h 1068617"/>
              <a:gd name="connsiteX8" fmla="*/ 1048955 w 3250487"/>
              <a:gd name="connsiteY8" fmla="*/ 915300 h 1068617"/>
              <a:gd name="connsiteX9" fmla="*/ 0 w 3250487"/>
              <a:gd name="connsiteY9" fmla="*/ 915300 h 1068617"/>
              <a:gd name="connsiteX10" fmla="*/ 0 w 3250487"/>
              <a:gd name="connsiteY10" fmla="*/ 736292 h 1068617"/>
              <a:gd name="connsiteX11" fmla="*/ 0 w 3250487"/>
              <a:gd name="connsiteY11" fmla="*/ 467779 h 1068617"/>
              <a:gd name="connsiteX12" fmla="*/ 0 w 3250487"/>
              <a:gd name="connsiteY12" fmla="*/ 467779 h 1068617"/>
              <a:gd name="connsiteX13" fmla="*/ 0 w 3250487"/>
              <a:gd name="connsiteY13" fmla="*/ 12700 h 1068617"/>
              <a:gd name="connsiteX0" fmla="*/ 0 w 3250487"/>
              <a:gd name="connsiteY0" fmla="*/ 0 h 1055917"/>
              <a:gd name="connsiteX1" fmla="*/ 3250487 w 3250487"/>
              <a:gd name="connsiteY1" fmla="*/ 6350 h 1055917"/>
              <a:gd name="connsiteX2" fmla="*/ 3250487 w 3250487"/>
              <a:gd name="connsiteY2" fmla="*/ 455079 h 1055917"/>
              <a:gd name="connsiteX3" fmla="*/ 3250487 w 3250487"/>
              <a:gd name="connsiteY3" fmla="*/ 455079 h 1055917"/>
              <a:gd name="connsiteX4" fmla="*/ 3250487 w 3250487"/>
              <a:gd name="connsiteY4" fmla="*/ 723592 h 1055917"/>
              <a:gd name="connsiteX5" fmla="*/ 3250487 w 3250487"/>
              <a:gd name="connsiteY5" fmla="*/ 902600 h 1055917"/>
              <a:gd name="connsiteX6" fmla="*/ 1354370 w 3250487"/>
              <a:gd name="connsiteY6" fmla="*/ 902600 h 1055917"/>
              <a:gd name="connsiteX7" fmla="*/ 1354413 w 3250487"/>
              <a:gd name="connsiteY7" fmla="*/ 1055917 h 1055917"/>
              <a:gd name="connsiteX8" fmla="*/ 1048955 w 3250487"/>
              <a:gd name="connsiteY8" fmla="*/ 902600 h 1055917"/>
              <a:gd name="connsiteX9" fmla="*/ 0 w 3250487"/>
              <a:gd name="connsiteY9" fmla="*/ 902600 h 1055917"/>
              <a:gd name="connsiteX10" fmla="*/ 0 w 3250487"/>
              <a:gd name="connsiteY10" fmla="*/ 723592 h 1055917"/>
              <a:gd name="connsiteX11" fmla="*/ 0 w 3250487"/>
              <a:gd name="connsiteY11" fmla="*/ 455079 h 1055917"/>
              <a:gd name="connsiteX12" fmla="*/ 0 w 3250487"/>
              <a:gd name="connsiteY12" fmla="*/ 455079 h 1055917"/>
              <a:gd name="connsiteX13" fmla="*/ 0 w 3250487"/>
              <a:gd name="connsiteY13" fmla="*/ 0 h 1055917"/>
              <a:gd name="connsiteX0" fmla="*/ 0 w 3250487"/>
              <a:gd name="connsiteY0" fmla="*/ 38100 h 1049567"/>
              <a:gd name="connsiteX1" fmla="*/ 3250487 w 3250487"/>
              <a:gd name="connsiteY1" fmla="*/ 0 h 1049567"/>
              <a:gd name="connsiteX2" fmla="*/ 3250487 w 3250487"/>
              <a:gd name="connsiteY2" fmla="*/ 448729 h 1049567"/>
              <a:gd name="connsiteX3" fmla="*/ 3250487 w 3250487"/>
              <a:gd name="connsiteY3" fmla="*/ 448729 h 1049567"/>
              <a:gd name="connsiteX4" fmla="*/ 3250487 w 3250487"/>
              <a:gd name="connsiteY4" fmla="*/ 717242 h 1049567"/>
              <a:gd name="connsiteX5" fmla="*/ 3250487 w 3250487"/>
              <a:gd name="connsiteY5" fmla="*/ 896250 h 1049567"/>
              <a:gd name="connsiteX6" fmla="*/ 1354370 w 3250487"/>
              <a:gd name="connsiteY6" fmla="*/ 896250 h 1049567"/>
              <a:gd name="connsiteX7" fmla="*/ 1354413 w 3250487"/>
              <a:gd name="connsiteY7" fmla="*/ 1049567 h 1049567"/>
              <a:gd name="connsiteX8" fmla="*/ 1048955 w 3250487"/>
              <a:gd name="connsiteY8" fmla="*/ 896250 h 1049567"/>
              <a:gd name="connsiteX9" fmla="*/ 0 w 3250487"/>
              <a:gd name="connsiteY9" fmla="*/ 896250 h 1049567"/>
              <a:gd name="connsiteX10" fmla="*/ 0 w 3250487"/>
              <a:gd name="connsiteY10" fmla="*/ 717242 h 1049567"/>
              <a:gd name="connsiteX11" fmla="*/ 0 w 3250487"/>
              <a:gd name="connsiteY11" fmla="*/ 448729 h 1049567"/>
              <a:gd name="connsiteX12" fmla="*/ 0 w 3250487"/>
              <a:gd name="connsiteY12" fmla="*/ 448729 h 1049567"/>
              <a:gd name="connsiteX13" fmla="*/ 0 w 3250487"/>
              <a:gd name="connsiteY13" fmla="*/ 38100 h 1049567"/>
              <a:gd name="connsiteX0" fmla="*/ 0 w 3250487"/>
              <a:gd name="connsiteY0" fmla="*/ 88900 h 1049567"/>
              <a:gd name="connsiteX1" fmla="*/ 3250487 w 3250487"/>
              <a:gd name="connsiteY1" fmla="*/ 0 h 1049567"/>
              <a:gd name="connsiteX2" fmla="*/ 3250487 w 3250487"/>
              <a:gd name="connsiteY2" fmla="*/ 448729 h 1049567"/>
              <a:gd name="connsiteX3" fmla="*/ 3250487 w 3250487"/>
              <a:gd name="connsiteY3" fmla="*/ 448729 h 1049567"/>
              <a:gd name="connsiteX4" fmla="*/ 3250487 w 3250487"/>
              <a:gd name="connsiteY4" fmla="*/ 717242 h 1049567"/>
              <a:gd name="connsiteX5" fmla="*/ 3250487 w 3250487"/>
              <a:gd name="connsiteY5" fmla="*/ 896250 h 1049567"/>
              <a:gd name="connsiteX6" fmla="*/ 1354370 w 3250487"/>
              <a:gd name="connsiteY6" fmla="*/ 896250 h 1049567"/>
              <a:gd name="connsiteX7" fmla="*/ 1354413 w 3250487"/>
              <a:gd name="connsiteY7" fmla="*/ 1049567 h 1049567"/>
              <a:gd name="connsiteX8" fmla="*/ 1048955 w 3250487"/>
              <a:gd name="connsiteY8" fmla="*/ 896250 h 1049567"/>
              <a:gd name="connsiteX9" fmla="*/ 0 w 3250487"/>
              <a:gd name="connsiteY9" fmla="*/ 896250 h 1049567"/>
              <a:gd name="connsiteX10" fmla="*/ 0 w 3250487"/>
              <a:gd name="connsiteY10" fmla="*/ 717242 h 1049567"/>
              <a:gd name="connsiteX11" fmla="*/ 0 w 3250487"/>
              <a:gd name="connsiteY11" fmla="*/ 448729 h 1049567"/>
              <a:gd name="connsiteX12" fmla="*/ 0 w 3250487"/>
              <a:gd name="connsiteY12" fmla="*/ 448729 h 1049567"/>
              <a:gd name="connsiteX13" fmla="*/ 0 w 3250487"/>
              <a:gd name="connsiteY13" fmla="*/ 88900 h 1049567"/>
              <a:gd name="connsiteX0" fmla="*/ 0 w 3250487"/>
              <a:gd name="connsiteY0" fmla="*/ 19050 h 979717"/>
              <a:gd name="connsiteX1" fmla="*/ 3244539 w 3250487"/>
              <a:gd name="connsiteY1" fmla="*/ 0 h 979717"/>
              <a:gd name="connsiteX2" fmla="*/ 3250487 w 3250487"/>
              <a:gd name="connsiteY2" fmla="*/ 378879 h 979717"/>
              <a:gd name="connsiteX3" fmla="*/ 3250487 w 3250487"/>
              <a:gd name="connsiteY3" fmla="*/ 378879 h 979717"/>
              <a:gd name="connsiteX4" fmla="*/ 3250487 w 3250487"/>
              <a:gd name="connsiteY4" fmla="*/ 647392 h 979717"/>
              <a:gd name="connsiteX5" fmla="*/ 3250487 w 3250487"/>
              <a:gd name="connsiteY5" fmla="*/ 826400 h 979717"/>
              <a:gd name="connsiteX6" fmla="*/ 1354370 w 3250487"/>
              <a:gd name="connsiteY6" fmla="*/ 826400 h 979717"/>
              <a:gd name="connsiteX7" fmla="*/ 1354413 w 3250487"/>
              <a:gd name="connsiteY7" fmla="*/ 979717 h 979717"/>
              <a:gd name="connsiteX8" fmla="*/ 1048955 w 3250487"/>
              <a:gd name="connsiteY8" fmla="*/ 826400 h 979717"/>
              <a:gd name="connsiteX9" fmla="*/ 0 w 3250487"/>
              <a:gd name="connsiteY9" fmla="*/ 826400 h 979717"/>
              <a:gd name="connsiteX10" fmla="*/ 0 w 3250487"/>
              <a:gd name="connsiteY10" fmla="*/ 647392 h 979717"/>
              <a:gd name="connsiteX11" fmla="*/ 0 w 3250487"/>
              <a:gd name="connsiteY11" fmla="*/ 378879 h 979717"/>
              <a:gd name="connsiteX12" fmla="*/ 0 w 3250487"/>
              <a:gd name="connsiteY12" fmla="*/ 378879 h 979717"/>
              <a:gd name="connsiteX13" fmla="*/ 0 w 3250487"/>
              <a:gd name="connsiteY13" fmla="*/ 19050 h 979717"/>
              <a:gd name="connsiteX0" fmla="*/ 0 w 3250487"/>
              <a:gd name="connsiteY0" fmla="*/ 19050 h 979717"/>
              <a:gd name="connsiteX1" fmla="*/ 3244539 w 3250487"/>
              <a:gd name="connsiteY1" fmla="*/ 0 h 979717"/>
              <a:gd name="connsiteX2" fmla="*/ 3250487 w 3250487"/>
              <a:gd name="connsiteY2" fmla="*/ 378879 h 979717"/>
              <a:gd name="connsiteX3" fmla="*/ 3250487 w 3250487"/>
              <a:gd name="connsiteY3" fmla="*/ 378879 h 979717"/>
              <a:gd name="connsiteX4" fmla="*/ 3250487 w 3250487"/>
              <a:gd name="connsiteY4" fmla="*/ 647392 h 979717"/>
              <a:gd name="connsiteX5" fmla="*/ 3250487 w 3250487"/>
              <a:gd name="connsiteY5" fmla="*/ 826400 h 979717"/>
              <a:gd name="connsiteX6" fmla="*/ 1354370 w 3250487"/>
              <a:gd name="connsiteY6" fmla="*/ 826400 h 979717"/>
              <a:gd name="connsiteX7" fmla="*/ 1354413 w 3250487"/>
              <a:gd name="connsiteY7" fmla="*/ 979717 h 979717"/>
              <a:gd name="connsiteX8" fmla="*/ 1048955 w 3250487"/>
              <a:gd name="connsiteY8" fmla="*/ 826400 h 979717"/>
              <a:gd name="connsiteX9" fmla="*/ 0 w 3250487"/>
              <a:gd name="connsiteY9" fmla="*/ 826400 h 979717"/>
              <a:gd name="connsiteX10" fmla="*/ 0 w 3250487"/>
              <a:gd name="connsiteY10" fmla="*/ 647392 h 979717"/>
              <a:gd name="connsiteX11" fmla="*/ 0 w 3250487"/>
              <a:gd name="connsiteY11" fmla="*/ 378879 h 979717"/>
              <a:gd name="connsiteX12" fmla="*/ 0 w 3250487"/>
              <a:gd name="connsiteY12" fmla="*/ 378879 h 979717"/>
              <a:gd name="connsiteX13" fmla="*/ 0 w 3250487"/>
              <a:gd name="connsiteY13" fmla="*/ 19050 h 979717"/>
              <a:gd name="connsiteX0" fmla="*/ 0 w 3251059"/>
              <a:gd name="connsiteY0" fmla="*/ 12700 h 973367"/>
              <a:gd name="connsiteX1" fmla="*/ 3250487 w 3251059"/>
              <a:gd name="connsiteY1" fmla="*/ 0 h 973367"/>
              <a:gd name="connsiteX2" fmla="*/ 3250487 w 3251059"/>
              <a:gd name="connsiteY2" fmla="*/ 372529 h 973367"/>
              <a:gd name="connsiteX3" fmla="*/ 3250487 w 3251059"/>
              <a:gd name="connsiteY3" fmla="*/ 372529 h 973367"/>
              <a:gd name="connsiteX4" fmla="*/ 3250487 w 3251059"/>
              <a:gd name="connsiteY4" fmla="*/ 641042 h 973367"/>
              <a:gd name="connsiteX5" fmla="*/ 3250487 w 3251059"/>
              <a:gd name="connsiteY5" fmla="*/ 820050 h 973367"/>
              <a:gd name="connsiteX6" fmla="*/ 1354370 w 3251059"/>
              <a:gd name="connsiteY6" fmla="*/ 820050 h 973367"/>
              <a:gd name="connsiteX7" fmla="*/ 1354413 w 3251059"/>
              <a:gd name="connsiteY7" fmla="*/ 973367 h 973367"/>
              <a:gd name="connsiteX8" fmla="*/ 1048955 w 3251059"/>
              <a:gd name="connsiteY8" fmla="*/ 820050 h 973367"/>
              <a:gd name="connsiteX9" fmla="*/ 0 w 3251059"/>
              <a:gd name="connsiteY9" fmla="*/ 820050 h 973367"/>
              <a:gd name="connsiteX10" fmla="*/ 0 w 3251059"/>
              <a:gd name="connsiteY10" fmla="*/ 641042 h 973367"/>
              <a:gd name="connsiteX11" fmla="*/ 0 w 3251059"/>
              <a:gd name="connsiteY11" fmla="*/ 372529 h 973367"/>
              <a:gd name="connsiteX12" fmla="*/ 0 w 3251059"/>
              <a:gd name="connsiteY12" fmla="*/ 372529 h 973367"/>
              <a:gd name="connsiteX13" fmla="*/ 0 w 3251059"/>
              <a:gd name="connsiteY13" fmla="*/ 12700 h 973367"/>
              <a:gd name="connsiteX0" fmla="*/ 0 w 3251059"/>
              <a:gd name="connsiteY0" fmla="*/ 6350 h 967017"/>
              <a:gd name="connsiteX1" fmla="*/ 3250487 w 3251059"/>
              <a:gd name="connsiteY1" fmla="*/ 0 h 967017"/>
              <a:gd name="connsiteX2" fmla="*/ 3250487 w 3251059"/>
              <a:gd name="connsiteY2" fmla="*/ 366179 h 967017"/>
              <a:gd name="connsiteX3" fmla="*/ 3250487 w 3251059"/>
              <a:gd name="connsiteY3" fmla="*/ 366179 h 967017"/>
              <a:gd name="connsiteX4" fmla="*/ 3250487 w 3251059"/>
              <a:gd name="connsiteY4" fmla="*/ 634692 h 967017"/>
              <a:gd name="connsiteX5" fmla="*/ 3250487 w 3251059"/>
              <a:gd name="connsiteY5" fmla="*/ 813700 h 967017"/>
              <a:gd name="connsiteX6" fmla="*/ 1354370 w 3251059"/>
              <a:gd name="connsiteY6" fmla="*/ 813700 h 967017"/>
              <a:gd name="connsiteX7" fmla="*/ 1354413 w 3251059"/>
              <a:gd name="connsiteY7" fmla="*/ 967017 h 967017"/>
              <a:gd name="connsiteX8" fmla="*/ 1048955 w 3251059"/>
              <a:gd name="connsiteY8" fmla="*/ 813700 h 967017"/>
              <a:gd name="connsiteX9" fmla="*/ 0 w 3251059"/>
              <a:gd name="connsiteY9" fmla="*/ 813700 h 967017"/>
              <a:gd name="connsiteX10" fmla="*/ 0 w 3251059"/>
              <a:gd name="connsiteY10" fmla="*/ 634692 h 967017"/>
              <a:gd name="connsiteX11" fmla="*/ 0 w 3251059"/>
              <a:gd name="connsiteY11" fmla="*/ 366179 h 967017"/>
              <a:gd name="connsiteX12" fmla="*/ 0 w 3251059"/>
              <a:gd name="connsiteY12" fmla="*/ 366179 h 967017"/>
              <a:gd name="connsiteX13" fmla="*/ 0 w 3251059"/>
              <a:gd name="connsiteY13" fmla="*/ 6350 h 967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51059" h="967017">
                <a:moveTo>
                  <a:pt x="0" y="6350"/>
                </a:moveTo>
                <a:lnTo>
                  <a:pt x="3250487" y="0"/>
                </a:lnTo>
                <a:cubicBezTo>
                  <a:pt x="3252470" y="126293"/>
                  <a:pt x="3248504" y="239886"/>
                  <a:pt x="3250487" y="366179"/>
                </a:cubicBezTo>
                <a:lnTo>
                  <a:pt x="3250487" y="366179"/>
                </a:lnTo>
                <a:lnTo>
                  <a:pt x="3250487" y="634692"/>
                </a:lnTo>
                <a:lnTo>
                  <a:pt x="3250487" y="813700"/>
                </a:lnTo>
                <a:lnTo>
                  <a:pt x="1354370" y="813700"/>
                </a:lnTo>
                <a:cubicBezTo>
                  <a:pt x="1354384" y="858456"/>
                  <a:pt x="1354399" y="922261"/>
                  <a:pt x="1354413" y="967017"/>
                </a:cubicBezTo>
                <a:lnTo>
                  <a:pt x="1048955" y="813700"/>
                </a:lnTo>
                <a:lnTo>
                  <a:pt x="0" y="813700"/>
                </a:lnTo>
                <a:lnTo>
                  <a:pt x="0" y="634692"/>
                </a:lnTo>
                <a:lnTo>
                  <a:pt x="0" y="366179"/>
                </a:lnTo>
                <a:lnTo>
                  <a:pt x="0" y="366179"/>
                </a:lnTo>
                <a:lnTo>
                  <a:pt x="0" y="635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US" sz="1200" b="1" dirty="0">
                <a:solidFill>
                  <a:schemeClr val="bg1"/>
                </a:solidFill>
              </a:rPr>
              <a:t>Step away from the screen</a:t>
            </a:r>
          </a:p>
          <a:p>
            <a:r>
              <a:rPr lang="en-US" sz="800" dirty="0">
                <a:solidFill>
                  <a:schemeClr val="bg1"/>
                </a:solidFill>
              </a:rPr>
              <a:t>It sounds counterintuitive, but taking a break from a task will allow you to work harder and more efficiently once you return to it. The most effective breaks are spent away from all screens – and preferably on your feet or in the company of others.</a:t>
            </a:r>
          </a:p>
        </p:txBody>
      </p:sp>
      <p:sp>
        <p:nvSpPr>
          <p:cNvPr id="65" name="Speech Bubble: Rectangle 64">
            <a:extLst>
              <a:ext uri="{FF2B5EF4-FFF2-40B4-BE49-F238E27FC236}">
                <a16:creationId xmlns:a16="http://schemas.microsoft.com/office/drawing/2014/main" id="{C9F36921-4CD9-4E47-B803-780D009106E1}"/>
              </a:ext>
            </a:extLst>
          </p:cNvPr>
          <p:cNvSpPr/>
          <p:nvPr/>
        </p:nvSpPr>
        <p:spPr>
          <a:xfrm>
            <a:off x="4545625" y="2473517"/>
            <a:ext cx="2637314" cy="1033518"/>
          </a:xfrm>
          <a:custGeom>
            <a:avLst/>
            <a:gdLst>
              <a:gd name="connsiteX0" fmla="*/ 0 w 2637314"/>
              <a:gd name="connsiteY0" fmla="*/ 0 h 879500"/>
              <a:gd name="connsiteX1" fmla="*/ 439552 w 2637314"/>
              <a:gd name="connsiteY1" fmla="*/ 0 h 879500"/>
              <a:gd name="connsiteX2" fmla="*/ 439552 w 2637314"/>
              <a:gd name="connsiteY2" fmla="*/ 0 h 879500"/>
              <a:gd name="connsiteX3" fmla="*/ 1098881 w 2637314"/>
              <a:gd name="connsiteY3" fmla="*/ 0 h 879500"/>
              <a:gd name="connsiteX4" fmla="*/ 2637314 w 2637314"/>
              <a:gd name="connsiteY4" fmla="*/ 0 h 879500"/>
              <a:gd name="connsiteX5" fmla="*/ 2637314 w 2637314"/>
              <a:gd name="connsiteY5" fmla="*/ 513042 h 879500"/>
              <a:gd name="connsiteX6" fmla="*/ 2637314 w 2637314"/>
              <a:gd name="connsiteY6" fmla="*/ 513042 h 879500"/>
              <a:gd name="connsiteX7" fmla="*/ 2637314 w 2637314"/>
              <a:gd name="connsiteY7" fmla="*/ 732917 h 879500"/>
              <a:gd name="connsiteX8" fmla="*/ 2637314 w 2637314"/>
              <a:gd name="connsiteY8" fmla="*/ 879500 h 879500"/>
              <a:gd name="connsiteX9" fmla="*/ 1098881 w 2637314"/>
              <a:gd name="connsiteY9" fmla="*/ 879500 h 879500"/>
              <a:gd name="connsiteX10" fmla="*/ 437768 w 2637314"/>
              <a:gd name="connsiteY10" fmla="*/ 1033518 h 879500"/>
              <a:gd name="connsiteX11" fmla="*/ 439552 w 2637314"/>
              <a:gd name="connsiteY11" fmla="*/ 879500 h 879500"/>
              <a:gd name="connsiteX12" fmla="*/ 0 w 2637314"/>
              <a:gd name="connsiteY12" fmla="*/ 879500 h 879500"/>
              <a:gd name="connsiteX13" fmla="*/ 0 w 2637314"/>
              <a:gd name="connsiteY13" fmla="*/ 732917 h 879500"/>
              <a:gd name="connsiteX14" fmla="*/ 0 w 2637314"/>
              <a:gd name="connsiteY14" fmla="*/ 513042 h 879500"/>
              <a:gd name="connsiteX15" fmla="*/ 0 w 2637314"/>
              <a:gd name="connsiteY15" fmla="*/ 513042 h 879500"/>
              <a:gd name="connsiteX16" fmla="*/ 0 w 2637314"/>
              <a:gd name="connsiteY16" fmla="*/ 0 h 879500"/>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84556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84556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84556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84556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58363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 name="connsiteX0" fmla="*/ 0 w 2637314"/>
              <a:gd name="connsiteY0" fmla="*/ 0 h 1033518"/>
              <a:gd name="connsiteX1" fmla="*/ 439552 w 2637314"/>
              <a:gd name="connsiteY1" fmla="*/ 0 h 1033518"/>
              <a:gd name="connsiteX2" fmla="*/ 439552 w 2637314"/>
              <a:gd name="connsiteY2" fmla="*/ 0 h 1033518"/>
              <a:gd name="connsiteX3" fmla="*/ 1098881 w 2637314"/>
              <a:gd name="connsiteY3" fmla="*/ 0 h 1033518"/>
              <a:gd name="connsiteX4" fmla="*/ 2637314 w 2637314"/>
              <a:gd name="connsiteY4" fmla="*/ 0 h 1033518"/>
              <a:gd name="connsiteX5" fmla="*/ 2637314 w 2637314"/>
              <a:gd name="connsiteY5" fmla="*/ 513042 h 1033518"/>
              <a:gd name="connsiteX6" fmla="*/ 2637314 w 2637314"/>
              <a:gd name="connsiteY6" fmla="*/ 513042 h 1033518"/>
              <a:gd name="connsiteX7" fmla="*/ 2637314 w 2637314"/>
              <a:gd name="connsiteY7" fmla="*/ 732917 h 1033518"/>
              <a:gd name="connsiteX8" fmla="*/ 2637314 w 2637314"/>
              <a:gd name="connsiteY8" fmla="*/ 879500 h 1033518"/>
              <a:gd name="connsiteX9" fmla="*/ 758363 w 2637314"/>
              <a:gd name="connsiteY9" fmla="*/ 881882 h 1033518"/>
              <a:gd name="connsiteX10" fmla="*/ 437768 w 2637314"/>
              <a:gd name="connsiteY10" fmla="*/ 1033518 h 1033518"/>
              <a:gd name="connsiteX11" fmla="*/ 439552 w 2637314"/>
              <a:gd name="connsiteY11" fmla="*/ 879500 h 1033518"/>
              <a:gd name="connsiteX12" fmla="*/ 0 w 2637314"/>
              <a:gd name="connsiteY12" fmla="*/ 879500 h 1033518"/>
              <a:gd name="connsiteX13" fmla="*/ 0 w 2637314"/>
              <a:gd name="connsiteY13" fmla="*/ 732917 h 1033518"/>
              <a:gd name="connsiteX14" fmla="*/ 0 w 2637314"/>
              <a:gd name="connsiteY14" fmla="*/ 513042 h 1033518"/>
              <a:gd name="connsiteX15" fmla="*/ 0 w 2637314"/>
              <a:gd name="connsiteY15" fmla="*/ 513042 h 1033518"/>
              <a:gd name="connsiteX16" fmla="*/ 0 w 2637314"/>
              <a:gd name="connsiteY16" fmla="*/ 0 h 103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637314" h="1033518">
                <a:moveTo>
                  <a:pt x="0" y="0"/>
                </a:moveTo>
                <a:lnTo>
                  <a:pt x="439552" y="0"/>
                </a:lnTo>
                <a:lnTo>
                  <a:pt x="439552" y="0"/>
                </a:lnTo>
                <a:lnTo>
                  <a:pt x="1098881" y="0"/>
                </a:lnTo>
                <a:lnTo>
                  <a:pt x="2637314" y="0"/>
                </a:lnTo>
                <a:lnTo>
                  <a:pt x="2637314" y="513042"/>
                </a:lnTo>
                <a:lnTo>
                  <a:pt x="2637314" y="513042"/>
                </a:lnTo>
                <a:lnTo>
                  <a:pt x="2637314" y="732917"/>
                </a:lnTo>
                <a:lnTo>
                  <a:pt x="2637314" y="879500"/>
                </a:lnTo>
                <a:lnTo>
                  <a:pt x="758363" y="881882"/>
                </a:lnTo>
                <a:cubicBezTo>
                  <a:pt x="630860" y="935603"/>
                  <a:pt x="541458" y="986942"/>
                  <a:pt x="437768" y="1033518"/>
                </a:cubicBezTo>
                <a:cubicBezTo>
                  <a:pt x="438363" y="982179"/>
                  <a:pt x="438957" y="930839"/>
                  <a:pt x="439552" y="879500"/>
                </a:cubicBezTo>
                <a:lnTo>
                  <a:pt x="0" y="879500"/>
                </a:lnTo>
                <a:lnTo>
                  <a:pt x="0" y="732917"/>
                </a:lnTo>
                <a:lnTo>
                  <a:pt x="0" y="513042"/>
                </a:lnTo>
                <a:lnTo>
                  <a:pt x="0" y="513042"/>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Set time limits</a:t>
            </a:r>
            <a:endParaRPr lang="en-GB" sz="800" b="1" dirty="0">
              <a:solidFill>
                <a:schemeClr val="bg1"/>
              </a:solidFill>
            </a:endParaRPr>
          </a:p>
          <a:p>
            <a:r>
              <a:rPr lang="en-US" sz="800" dirty="0">
                <a:solidFill>
                  <a:schemeClr val="bg1"/>
                </a:solidFill>
              </a:rPr>
              <a:t>Try to set routines for what your day at the home office looks like. Decide when your work day starts, when it ends and when you take lunch and other breaks. </a:t>
            </a:r>
            <a:r>
              <a:rPr lang="en-GB" sz="800" dirty="0">
                <a:solidFill>
                  <a:schemeClr val="bg1"/>
                </a:solidFill>
              </a:rPr>
              <a:t>Check out </a:t>
            </a:r>
            <a:r>
              <a:rPr lang="en-GB" sz="800" dirty="0">
                <a:solidFill>
                  <a:schemeClr val="accent4"/>
                </a:solidFill>
                <a:hlinkClick r:id="rId5">
                  <a:extLst>
                    <a:ext uri="{A12FA001-AC4F-418D-AE19-62706E023703}">
                      <ahyp:hlinkClr xmlns:ahyp="http://schemas.microsoft.com/office/drawing/2018/hyperlinkcolor" val="tx"/>
                    </a:ext>
                  </a:extLst>
                </a:hlinkClick>
              </a:rPr>
              <a:t>these</a:t>
            </a:r>
            <a:r>
              <a:rPr lang="en-GB" sz="800" dirty="0">
                <a:solidFill>
                  <a:schemeClr val="accent4"/>
                </a:solidFill>
              </a:rPr>
              <a:t> </a:t>
            </a:r>
            <a:r>
              <a:rPr lang="en-GB" sz="800" dirty="0">
                <a:solidFill>
                  <a:schemeClr val="bg1"/>
                </a:solidFill>
              </a:rPr>
              <a:t>productivity hacks.</a:t>
            </a:r>
          </a:p>
        </p:txBody>
      </p:sp>
      <p:sp>
        <p:nvSpPr>
          <p:cNvPr id="67" name="Speech Bubble: Rectangle 66">
            <a:extLst>
              <a:ext uri="{FF2B5EF4-FFF2-40B4-BE49-F238E27FC236}">
                <a16:creationId xmlns:a16="http://schemas.microsoft.com/office/drawing/2014/main" id="{82F4F2E9-7282-4E04-B922-E2BB2BEEC34C}"/>
              </a:ext>
            </a:extLst>
          </p:cNvPr>
          <p:cNvSpPr/>
          <p:nvPr/>
        </p:nvSpPr>
        <p:spPr>
          <a:xfrm>
            <a:off x="5796061" y="5274420"/>
            <a:ext cx="1390650" cy="2440829"/>
          </a:xfrm>
          <a:custGeom>
            <a:avLst/>
            <a:gdLst>
              <a:gd name="connsiteX0" fmla="*/ 0 w 1628665"/>
              <a:gd name="connsiteY0" fmla="*/ 0 h 1841765"/>
              <a:gd name="connsiteX1" fmla="*/ 271444 w 1628665"/>
              <a:gd name="connsiteY1" fmla="*/ 0 h 1841765"/>
              <a:gd name="connsiteX2" fmla="*/ 271444 w 1628665"/>
              <a:gd name="connsiteY2" fmla="*/ 0 h 1841765"/>
              <a:gd name="connsiteX3" fmla="*/ 678610 w 1628665"/>
              <a:gd name="connsiteY3" fmla="*/ 0 h 1841765"/>
              <a:gd name="connsiteX4" fmla="*/ 1628665 w 1628665"/>
              <a:gd name="connsiteY4" fmla="*/ 0 h 1841765"/>
              <a:gd name="connsiteX5" fmla="*/ 1628665 w 1628665"/>
              <a:gd name="connsiteY5" fmla="*/ 1074363 h 1841765"/>
              <a:gd name="connsiteX6" fmla="*/ 1628665 w 1628665"/>
              <a:gd name="connsiteY6" fmla="*/ 1074363 h 1841765"/>
              <a:gd name="connsiteX7" fmla="*/ 1628665 w 1628665"/>
              <a:gd name="connsiteY7" fmla="*/ 1534804 h 1841765"/>
              <a:gd name="connsiteX8" fmla="*/ 1628665 w 1628665"/>
              <a:gd name="connsiteY8" fmla="*/ 1841765 h 1841765"/>
              <a:gd name="connsiteX9" fmla="*/ 678610 w 1628665"/>
              <a:gd name="connsiteY9" fmla="*/ 1841765 h 1841765"/>
              <a:gd name="connsiteX10" fmla="*/ 266775 w 1628665"/>
              <a:gd name="connsiteY10" fmla="*/ 2102467 h 1841765"/>
              <a:gd name="connsiteX11" fmla="*/ 271444 w 1628665"/>
              <a:gd name="connsiteY11" fmla="*/ 1841765 h 1841765"/>
              <a:gd name="connsiteX12" fmla="*/ 0 w 1628665"/>
              <a:gd name="connsiteY12" fmla="*/ 1841765 h 1841765"/>
              <a:gd name="connsiteX13" fmla="*/ 0 w 1628665"/>
              <a:gd name="connsiteY13" fmla="*/ 1534804 h 1841765"/>
              <a:gd name="connsiteX14" fmla="*/ 0 w 1628665"/>
              <a:gd name="connsiteY14" fmla="*/ 1074363 h 1841765"/>
              <a:gd name="connsiteX15" fmla="*/ 0 w 1628665"/>
              <a:gd name="connsiteY15" fmla="*/ 1074363 h 1841765"/>
              <a:gd name="connsiteX16" fmla="*/ 0 w 1628665"/>
              <a:gd name="connsiteY16" fmla="*/ 0 h 1841765"/>
              <a:gd name="connsiteX0" fmla="*/ 0 w 1628665"/>
              <a:gd name="connsiteY0" fmla="*/ 0 h 2102467"/>
              <a:gd name="connsiteX1" fmla="*/ 271444 w 1628665"/>
              <a:gd name="connsiteY1" fmla="*/ 0 h 2102467"/>
              <a:gd name="connsiteX2" fmla="*/ 271444 w 1628665"/>
              <a:gd name="connsiteY2" fmla="*/ 0 h 2102467"/>
              <a:gd name="connsiteX3" fmla="*/ 678610 w 1628665"/>
              <a:gd name="connsiteY3" fmla="*/ 0 h 2102467"/>
              <a:gd name="connsiteX4" fmla="*/ 1628665 w 1628665"/>
              <a:gd name="connsiteY4" fmla="*/ 0 h 2102467"/>
              <a:gd name="connsiteX5" fmla="*/ 1628665 w 1628665"/>
              <a:gd name="connsiteY5" fmla="*/ 1074363 h 2102467"/>
              <a:gd name="connsiteX6" fmla="*/ 1628665 w 1628665"/>
              <a:gd name="connsiteY6" fmla="*/ 1074363 h 2102467"/>
              <a:gd name="connsiteX7" fmla="*/ 1628665 w 1628665"/>
              <a:gd name="connsiteY7" fmla="*/ 1534804 h 2102467"/>
              <a:gd name="connsiteX8" fmla="*/ 1628665 w 1628665"/>
              <a:gd name="connsiteY8" fmla="*/ 1841765 h 2102467"/>
              <a:gd name="connsiteX9" fmla="*/ 583360 w 1628665"/>
              <a:gd name="connsiteY9" fmla="*/ 1841765 h 2102467"/>
              <a:gd name="connsiteX10" fmla="*/ 266775 w 1628665"/>
              <a:gd name="connsiteY10" fmla="*/ 2102467 h 2102467"/>
              <a:gd name="connsiteX11" fmla="*/ 271444 w 1628665"/>
              <a:gd name="connsiteY11" fmla="*/ 1841765 h 2102467"/>
              <a:gd name="connsiteX12" fmla="*/ 0 w 1628665"/>
              <a:gd name="connsiteY12" fmla="*/ 1841765 h 2102467"/>
              <a:gd name="connsiteX13" fmla="*/ 0 w 1628665"/>
              <a:gd name="connsiteY13" fmla="*/ 1534804 h 2102467"/>
              <a:gd name="connsiteX14" fmla="*/ 0 w 1628665"/>
              <a:gd name="connsiteY14" fmla="*/ 1074363 h 2102467"/>
              <a:gd name="connsiteX15" fmla="*/ 0 w 1628665"/>
              <a:gd name="connsiteY15" fmla="*/ 1074363 h 2102467"/>
              <a:gd name="connsiteX16" fmla="*/ 0 w 1628665"/>
              <a:gd name="connsiteY16" fmla="*/ 0 h 2102467"/>
              <a:gd name="connsiteX0" fmla="*/ 0 w 1628665"/>
              <a:gd name="connsiteY0" fmla="*/ 0 h 2102467"/>
              <a:gd name="connsiteX1" fmla="*/ 271444 w 1628665"/>
              <a:gd name="connsiteY1" fmla="*/ 0 h 2102467"/>
              <a:gd name="connsiteX2" fmla="*/ 271444 w 1628665"/>
              <a:gd name="connsiteY2" fmla="*/ 0 h 2102467"/>
              <a:gd name="connsiteX3" fmla="*/ 678610 w 1628665"/>
              <a:gd name="connsiteY3" fmla="*/ 0 h 2102467"/>
              <a:gd name="connsiteX4" fmla="*/ 1628665 w 1628665"/>
              <a:gd name="connsiteY4" fmla="*/ 0 h 2102467"/>
              <a:gd name="connsiteX5" fmla="*/ 1628665 w 1628665"/>
              <a:gd name="connsiteY5" fmla="*/ 1074363 h 2102467"/>
              <a:gd name="connsiteX6" fmla="*/ 1628665 w 1628665"/>
              <a:gd name="connsiteY6" fmla="*/ 1074363 h 2102467"/>
              <a:gd name="connsiteX7" fmla="*/ 1628665 w 1628665"/>
              <a:gd name="connsiteY7" fmla="*/ 1534804 h 2102467"/>
              <a:gd name="connsiteX8" fmla="*/ 1628665 w 1628665"/>
              <a:gd name="connsiteY8" fmla="*/ 1841765 h 2102467"/>
              <a:gd name="connsiteX9" fmla="*/ 583360 w 1628665"/>
              <a:gd name="connsiteY9" fmla="*/ 1841765 h 2102467"/>
              <a:gd name="connsiteX10" fmla="*/ 266775 w 1628665"/>
              <a:gd name="connsiteY10" fmla="*/ 2102467 h 2102467"/>
              <a:gd name="connsiteX11" fmla="*/ 271444 w 1628665"/>
              <a:gd name="connsiteY11" fmla="*/ 1841765 h 2102467"/>
              <a:gd name="connsiteX12" fmla="*/ 0 w 1628665"/>
              <a:gd name="connsiteY12" fmla="*/ 1841765 h 2102467"/>
              <a:gd name="connsiteX13" fmla="*/ 0 w 1628665"/>
              <a:gd name="connsiteY13" fmla="*/ 1534804 h 2102467"/>
              <a:gd name="connsiteX14" fmla="*/ 0 w 1628665"/>
              <a:gd name="connsiteY14" fmla="*/ 1074363 h 2102467"/>
              <a:gd name="connsiteX15" fmla="*/ 0 w 1628665"/>
              <a:gd name="connsiteY15" fmla="*/ 1074363 h 2102467"/>
              <a:gd name="connsiteX16" fmla="*/ 0 w 1628665"/>
              <a:gd name="connsiteY16" fmla="*/ 0 h 2102467"/>
              <a:gd name="connsiteX0" fmla="*/ 0 w 1628665"/>
              <a:gd name="connsiteY0" fmla="*/ 0 h 2102467"/>
              <a:gd name="connsiteX1" fmla="*/ 271444 w 1628665"/>
              <a:gd name="connsiteY1" fmla="*/ 0 h 2102467"/>
              <a:gd name="connsiteX2" fmla="*/ 271444 w 1628665"/>
              <a:gd name="connsiteY2" fmla="*/ 0 h 2102467"/>
              <a:gd name="connsiteX3" fmla="*/ 678610 w 1628665"/>
              <a:gd name="connsiteY3" fmla="*/ 0 h 2102467"/>
              <a:gd name="connsiteX4" fmla="*/ 1628665 w 1628665"/>
              <a:gd name="connsiteY4" fmla="*/ 0 h 2102467"/>
              <a:gd name="connsiteX5" fmla="*/ 1628665 w 1628665"/>
              <a:gd name="connsiteY5" fmla="*/ 1074363 h 2102467"/>
              <a:gd name="connsiteX6" fmla="*/ 1628665 w 1628665"/>
              <a:gd name="connsiteY6" fmla="*/ 1074363 h 2102467"/>
              <a:gd name="connsiteX7" fmla="*/ 1628665 w 1628665"/>
              <a:gd name="connsiteY7" fmla="*/ 1534804 h 2102467"/>
              <a:gd name="connsiteX8" fmla="*/ 1628665 w 1628665"/>
              <a:gd name="connsiteY8" fmla="*/ 1841765 h 2102467"/>
              <a:gd name="connsiteX9" fmla="*/ 583360 w 1628665"/>
              <a:gd name="connsiteY9" fmla="*/ 1841765 h 2102467"/>
              <a:gd name="connsiteX10" fmla="*/ 266775 w 1628665"/>
              <a:gd name="connsiteY10" fmla="*/ 2102467 h 2102467"/>
              <a:gd name="connsiteX11" fmla="*/ 271444 w 1628665"/>
              <a:gd name="connsiteY11" fmla="*/ 1841765 h 2102467"/>
              <a:gd name="connsiteX12" fmla="*/ 0 w 1628665"/>
              <a:gd name="connsiteY12" fmla="*/ 1841765 h 2102467"/>
              <a:gd name="connsiteX13" fmla="*/ 0 w 1628665"/>
              <a:gd name="connsiteY13" fmla="*/ 1534804 h 2102467"/>
              <a:gd name="connsiteX14" fmla="*/ 0 w 1628665"/>
              <a:gd name="connsiteY14" fmla="*/ 1074363 h 2102467"/>
              <a:gd name="connsiteX15" fmla="*/ 0 w 1628665"/>
              <a:gd name="connsiteY15" fmla="*/ 1074363 h 2102467"/>
              <a:gd name="connsiteX16" fmla="*/ 0 w 1628665"/>
              <a:gd name="connsiteY16" fmla="*/ 0 h 2102467"/>
              <a:gd name="connsiteX0" fmla="*/ 0 w 1628665"/>
              <a:gd name="connsiteY0" fmla="*/ 0 h 2009598"/>
              <a:gd name="connsiteX1" fmla="*/ 271444 w 1628665"/>
              <a:gd name="connsiteY1" fmla="*/ 0 h 2009598"/>
              <a:gd name="connsiteX2" fmla="*/ 271444 w 1628665"/>
              <a:gd name="connsiteY2" fmla="*/ 0 h 2009598"/>
              <a:gd name="connsiteX3" fmla="*/ 678610 w 1628665"/>
              <a:gd name="connsiteY3" fmla="*/ 0 h 2009598"/>
              <a:gd name="connsiteX4" fmla="*/ 1628665 w 1628665"/>
              <a:gd name="connsiteY4" fmla="*/ 0 h 2009598"/>
              <a:gd name="connsiteX5" fmla="*/ 1628665 w 1628665"/>
              <a:gd name="connsiteY5" fmla="*/ 1074363 h 2009598"/>
              <a:gd name="connsiteX6" fmla="*/ 1628665 w 1628665"/>
              <a:gd name="connsiteY6" fmla="*/ 1074363 h 2009598"/>
              <a:gd name="connsiteX7" fmla="*/ 1628665 w 1628665"/>
              <a:gd name="connsiteY7" fmla="*/ 1534804 h 2009598"/>
              <a:gd name="connsiteX8" fmla="*/ 1628665 w 1628665"/>
              <a:gd name="connsiteY8" fmla="*/ 1841765 h 2009598"/>
              <a:gd name="connsiteX9" fmla="*/ 583360 w 1628665"/>
              <a:gd name="connsiteY9" fmla="*/ 1841765 h 2009598"/>
              <a:gd name="connsiteX10" fmla="*/ 273919 w 1628665"/>
              <a:gd name="connsiteY10" fmla="*/ 2009598 h 2009598"/>
              <a:gd name="connsiteX11" fmla="*/ 271444 w 1628665"/>
              <a:gd name="connsiteY11" fmla="*/ 1841765 h 2009598"/>
              <a:gd name="connsiteX12" fmla="*/ 0 w 1628665"/>
              <a:gd name="connsiteY12" fmla="*/ 1841765 h 2009598"/>
              <a:gd name="connsiteX13" fmla="*/ 0 w 1628665"/>
              <a:gd name="connsiteY13" fmla="*/ 1534804 h 2009598"/>
              <a:gd name="connsiteX14" fmla="*/ 0 w 1628665"/>
              <a:gd name="connsiteY14" fmla="*/ 1074363 h 2009598"/>
              <a:gd name="connsiteX15" fmla="*/ 0 w 1628665"/>
              <a:gd name="connsiteY15" fmla="*/ 1074363 h 2009598"/>
              <a:gd name="connsiteX16" fmla="*/ 0 w 1628665"/>
              <a:gd name="connsiteY16" fmla="*/ 0 h 2009598"/>
              <a:gd name="connsiteX0" fmla="*/ 0 w 1628665"/>
              <a:gd name="connsiteY0" fmla="*/ 0 h 2009598"/>
              <a:gd name="connsiteX1" fmla="*/ 271444 w 1628665"/>
              <a:gd name="connsiteY1" fmla="*/ 0 h 2009598"/>
              <a:gd name="connsiteX2" fmla="*/ 271444 w 1628665"/>
              <a:gd name="connsiteY2" fmla="*/ 0 h 2009598"/>
              <a:gd name="connsiteX3" fmla="*/ 678610 w 1628665"/>
              <a:gd name="connsiteY3" fmla="*/ 0 h 2009598"/>
              <a:gd name="connsiteX4" fmla="*/ 1628665 w 1628665"/>
              <a:gd name="connsiteY4" fmla="*/ 0 h 2009598"/>
              <a:gd name="connsiteX5" fmla="*/ 1628665 w 1628665"/>
              <a:gd name="connsiteY5" fmla="*/ 1074363 h 2009598"/>
              <a:gd name="connsiteX6" fmla="*/ 1628665 w 1628665"/>
              <a:gd name="connsiteY6" fmla="*/ 1074363 h 2009598"/>
              <a:gd name="connsiteX7" fmla="*/ 1628665 w 1628665"/>
              <a:gd name="connsiteY7" fmla="*/ 1534804 h 2009598"/>
              <a:gd name="connsiteX8" fmla="*/ 1628665 w 1628665"/>
              <a:gd name="connsiteY8" fmla="*/ 1841765 h 2009598"/>
              <a:gd name="connsiteX9" fmla="*/ 583360 w 1628665"/>
              <a:gd name="connsiteY9" fmla="*/ 1841765 h 2009598"/>
              <a:gd name="connsiteX10" fmla="*/ 273919 w 1628665"/>
              <a:gd name="connsiteY10" fmla="*/ 2009598 h 2009598"/>
              <a:gd name="connsiteX11" fmla="*/ 271444 w 1628665"/>
              <a:gd name="connsiteY11" fmla="*/ 1841765 h 2009598"/>
              <a:gd name="connsiteX12" fmla="*/ 0 w 1628665"/>
              <a:gd name="connsiteY12" fmla="*/ 1841765 h 2009598"/>
              <a:gd name="connsiteX13" fmla="*/ 0 w 1628665"/>
              <a:gd name="connsiteY13" fmla="*/ 1534804 h 2009598"/>
              <a:gd name="connsiteX14" fmla="*/ 0 w 1628665"/>
              <a:gd name="connsiteY14" fmla="*/ 1074363 h 2009598"/>
              <a:gd name="connsiteX15" fmla="*/ 0 w 1628665"/>
              <a:gd name="connsiteY15" fmla="*/ 1074363 h 2009598"/>
              <a:gd name="connsiteX16" fmla="*/ 0 w 1628665"/>
              <a:gd name="connsiteY16" fmla="*/ 0 h 2009598"/>
              <a:gd name="connsiteX0" fmla="*/ 0 w 1628665"/>
              <a:gd name="connsiteY0" fmla="*/ 0 h 2009598"/>
              <a:gd name="connsiteX1" fmla="*/ 271444 w 1628665"/>
              <a:gd name="connsiteY1" fmla="*/ 0 h 2009598"/>
              <a:gd name="connsiteX2" fmla="*/ 271444 w 1628665"/>
              <a:gd name="connsiteY2" fmla="*/ 0 h 2009598"/>
              <a:gd name="connsiteX3" fmla="*/ 678610 w 1628665"/>
              <a:gd name="connsiteY3" fmla="*/ 0 h 2009598"/>
              <a:gd name="connsiteX4" fmla="*/ 1628665 w 1628665"/>
              <a:gd name="connsiteY4" fmla="*/ 0 h 2009598"/>
              <a:gd name="connsiteX5" fmla="*/ 1628665 w 1628665"/>
              <a:gd name="connsiteY5" fmla="*/ 1074363 h 2009598"/>
              <a:gd name="connsiteX6" fmla="*/ 1628665 w 1628665"/>
              <a:gd name="connsiteY6" fmla="*/ 1074363 h 2009598"/>
              <a:gd name="connsiteX7" fmla="*/ 1628665 w 1628665"/>
              <a:gd name="connsiteY7" fmla="*/ 1534804 h 2009598"/>
              <a:gd name="connsiteX8" fmla="*/ 1628665 w 1628665"/>
              <a:gd name="connsiteY8" fmla="*/ 1841765 h 2009598"/>
              <a:gd name="connsiteX9" fmla="*/ 583360 w 1628665"/>
              <a:gd name="connsiteY9" fmla="*/ 1841765 h 2009598"/>
              <a:gd name="connsiteX10" fmla="*/ 273919 w 1628665"/>
              <a:gd name="connsiteY10" fmla="*/ 2009598 h 2009598"/>
              <a:gd name="connsiteX11" fmla="*/ 271444 w 1628665"/>
              <a:gd name="connsiteY11" fmla="*/ 1841765 h 2009598"/>
              <a:gd name="connsiteX12" fmla="*/ 0 w 1628665"/>
              <a:gd name="connsiteY12" fmla="*/ 1841765 h 2009598"/>
              <a:gd name="connsiteX13" fmla="*/ 0 w 1628665"/>
              <a:gd name="connsiteY13" fmla="*/ 1534804 h 2009598"/>
              <a:gd name="connsiteX14" fmla="*/ 0 w 1628665"/>
              <a:gd name="connsiteY14" fmla="*/ 1074363 h 2009598"/>
              <a:gd name="connsiteX15" fmla="*/ 0 w 1628665"/>
              <a:gd name="connsiteY15" fmla="*/ 1074363 h 2009598"/>
              <a:gd name="connsiteX16" fmla="*/ 0 w 1628665"/>
              <a:gd name="connsiteY16" fmla="*/ 0 h 2009598"/>
              <a:gd name="connsiteX0" fmla="*/ 0 w 1628665"/>
              <a:gd name="connsiteY0" fmla="*/ 0 h 2009598"/>
              <a:gd name="connsiteX1" fmla="*/ 271444 w 1628665"/>
              <a:gd name="connsiteY1" fmla="*/ 0 h 2009598"/>
              <a:gd name="connsiteX2" fmla="*/ 271444 w 1628665"/>
              <a:gd name="connsiteY2" fmla="*/ 0 h 2009598"/>
              <a:gd name="connsiteX3" fmla="*/ 678610 w 1628665"/>
              <a:gd name="connsiteY3" fmla="*/ 0 h 2009598"/>
              <a:gd name="connsiteX4" fmla="*/ 1628665 w 1628665"/>
              <a:gd name="connsiteY4" fmla="*/ 0 h 2009598"/>
              <a:gd name="connsiteX5" fmla="*/ 1628665 w 1628665"/>
              <a:gd name="connsiteY5" fmla="*/ 1074363 h 2009598"/>
              <a:gd name="connsiteX6" fmla="*/ 1628665 w 1628665"/>
              <a:gd name="connsiteY6" fmla="*/ 1074363 h 2009598"/>
              <a:gd name="connsiteX7" fmla="*/ 1628665 w 1628665"/>
              <a:gd name="connsiteY7" fmla="*/ 1534804 h 2009598"/>
              <a:gd name="connsiteX8" fmla="*/ 1628665 w 1628665"/>
              <a:gd name="connsiteY8" fmla="*/ 1841765 h 2009598"/>
              <a:gd name="connsiteX9" fmla="*/ 583360 w 1628665"/>
              <a:gd name="connsiteY9" fmla="*/ 1841765 h 2009598"/>
              <a:gd name="connsiteX10" fmla="*/ 273919 w 1628665"/>
              <a:gd name="connsiteY10" fmla="*/ 2009598 h 2009598"/>
              <a:gd name="connsiteX11" fmla="*/ 273826 w 1628665"/>
              <a:gd name="connsiteY11" fmla="*/ 1841765 h 2009598"/>
              <a:gd name="connsiteX12" fmla="*/ 0 w 1628665"/>
              <a:gd name="connsiteY12" fmla="*/ 1841765 h 2009598"/>
              <a:gd name="connsiteX13" fmla="*/ 0 w 1628665"/>
              <a:gd name="connsiteY13" fmla="*/ 1534804 h 2009598"/>
              <a:gd name="connsiteX14" fmla="*/ 0 w 1628665"/>
              <a:gd name="connsiteY14" fmla="*/ 1074363 h 2009598"/>
              <a:gd name="connsiteX15" fmla="*/ 0 w 1628665"/>
              <a:gd name="connsiteY15" fmla="*/ 1074363 h 2009598"/>
              <a:gd name="connsiteX16" fmla="*/ 0 w 1628665"/>
              <a:gd name="connsiteY16" fmla="*/ 0 h 2009598"/>
              <a:gd name="connsiteX0" fmla="*/ 0 w 1628665"/>
              <a:gd name="connsiteY0" fmla="*/ 0 h 1976768"/>
              <a:gd name="connsiteX1" fmla="*/ 271444 w 1628665"/>
              <a:gd name="connsiteY1" fmla="*/ 0 h 1976768"/>
              <a:gd name="connsiteX2" fmla="*/ 271444 w 1628665"/>
              <a:gd name="connsiteY2" fmla="*/ 0 h 1976768"/>
              <a:gd name="connsiteX3" fmla="*/ 678610 w 1628665"/>
              <a:gd name="connsiteY3" fmla="*/ 0 h 1976768"/>
              <a:gd name="connsiteX4" fmla="*/ 1628665 w 1628665"/>
              <a:gd name="connsiteY4" fmla="*/ 0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583360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0 h 1976768"/>
              <a:gd name="connsiteX0" fmla="*/ 0 w 1628665"/>
              <a:gd name="connsiteY0" fmla="*/ 0 h 1976768"/>
              <a:gd name="connsiteX1" fmla="*/ 271444 w 1628665"/>
              <a:gd name="connsiteY1" fmla="*/ 0 h 1976768"/>
              <a:gd name="connsiteX2" fmla="*/ 271444 w 1628665"/>
              <a:gd name="connsiteY2" fmla="*/ 0 h 1976768"/>
              <a:gd name="connsiteX3" fmla="*/ 678610 w 1628665"/>
              <a:gd name="connsiteY3" fmla="*/ 0 h 1976768"/>
              <a:gd name="connsiteX4" fmla="*/ 1628665 w 1628665"/>
              <a:gd name="connsiteY4" fmla="*/ 0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650291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0 h 1976768"/>
              <a:gd name="connsiteX0" fmla="*/ 0 w 1628665"/>
              <a:gd name="connsiteY0" fmla="*/ 0 h 1976768"/>
              <a:gd name="connsiteX1" fmla="*/ 271444 w 1628665"/>
              <a:gd name="connsiteY1" fmla="*/ 0 h 1976768"/>
              <a:gd name="connsiteX2" fmla="*/ 271444 w 1628665"/>
              <a:gd name="connsiteY2" fmla="*/ 0 h 1976768"/>
              <a:gd name="connsiteX3" fmla="*/ 678610 w 1628665"/>
              <a:gd name="connsiteY3" fmla="*/ 0 h 1976768"/>
              <a:gd name="connsiteX4" fmla="*/ 1628665 w 1628665"/>
              <a:gd name="connsiteY4" fmla="*/ 0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650291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0 h 1976768"/>
              <a:gd name="connsiteX0" fmla="*/ 0 w 1628665"/>
              <a:gd name="connsiteY0" fmla="*/ 0 h 1976768"/>
              <a:gd name="connsiteX1" fmla="*/ 271444 w 1628665"/>
              <a:gd name="connsiteY1" fmla="*/ 0 h 1976768"/>
              <a:gd name="connsiteX2" fmla="*/ 271444 w 1628665"/>
              <a:gd name="connsiteY2" fmla="*/ 0 h 1976768"/>
              <a:gd name="connsiteX3" fmla="*/ 678610 w 1628665"/>
              <a:gd name="connsiteY3" fmla="*/ 0 h 1976768"/>
              <a:gd name="connsiteX4" fmla="*/ 1628665 w 1628665"/>
              <a:gd name="connsiteY4" fmla="*/ 0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650291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0 h 1976768"/>
              <a:gd name="connsiteX0" fmla="*/ 0 w 1628665"/>
              <a:gd name="connsiteY0" fmla="*/ 30304 h 1976768"/>
              <a:gd name="connsiteX1" fmla="*/ 271444 w 1628665"/>
              <a:gd name="connsiteY1" fmla="*/ 0 h 1976768"/>
              <a:gd name="connsiteX2" fmla="*/ 271444 w 1628665"/>
              <a:gd name="connsiteY2" fmla="*/ 0 h 1976768"/>
              <a:gd name="connsiteX3" fmla="*/ 678610 w 1628665"/>
              <a:gd name="connsiteY3" fmla="*/ 0 h 1976768"/>
              <a:gd name="connsiteX4" fmla="*/ 1628665 w 1628665"/>
              <a:gd name="connsiteY4" fmla="*/ 0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650291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30304 h 1976768"/>
              <a:gd name="connsiteX0" fmla="*/ 0 w 1628665"/>
              <a:gd name="connsiteY0" fmla="*/ 30304 h 1976768"/>
              <a:gd name="connsiteX1" fmla="*/ 271444 w 1628665"/>
              <a:gd name="connsiteY1" fmla="*/ 0 h 1976768"/>
              <a:gd name="connsiteX2" fmla="*/ 271444 w 1628665"/>
              <a:gd name="connsiteY2" fmla="*/ 0 h 1976768"/>
              <a:gd name="connsiteX3" fmla="*/ 678610 w 1628665"/>
              <a:gd name="connsiteY3" fmla="*/ 0 h 1976768"/>
              <a:gd name="connsiteX4" fmla="*/ 1624947 w 1628665"/>
              <a:gd name="connsiteY4" fmla="*/ 42931 h 1976768"/>
              <a:gd name="connsiteX5" fmla="*/ 1628665 w 1628665"/>
              <a:gd name="connsiteY5" fmla="*/ 1074363 h 1976768"/>
              <a:gd name="connsiteX6" fmla="*/ 1628665 w 1628665"/>
              <a:gd name="connsiteY6" fmla="*/ 1074363 h 1976768"/>
              <a:gd name="connsiteX7" fmla="*/ 1628665 w 1628665"/>
              <a:gd name="connsiteY7" fmla="*/ 1534804 h 1976768"/>
              <a:gd name="connsiteX8" fmla="*/ 1628665 w 1628665"/>
              <a:gd name="connsiteY8" fmla="*/ 1841765 h 1976768"/>
              <a:gd name="connsiteX9" fmla="*/ 650291 w 1628665"/>
              <a:gd name="connsiteY9" fmla="*/ 1841765 h 1976768"/>
              <a:gd name="connsiteX10" fmla="*/ 273919 w 1628665"/>
              <a:gd name="connsiteY10" fmla="*/ 1976768 h 1976768"/>
              <a:gd name="connsiteX11" fmla="*/ 273826 w 1628665"/>
              <a:gd name="connsiteY11" fmla="*/ 1841765 h 1976768"/>
              <a:gd name="connsiteX12" fmla="*/ 0 w 1628665"/>
              <a:gd name="connsiteY12" fmla="*/ 1841765 h 1976768"/>
              <a:gd name="connsiteX13" fmla="*/ 0 w 1628665"/>
              <a:gd name="connsiteY13" fmla="*/ 1534804 h 1976768"/>
              <a:gd name="connsiteX14" fmla="*/ 0 w 1628665"/>
              <a:gd name="connsiteY14" fmla="*/ 1074363 h 1976768"/>
              <a:gd name="connsiteX15" fmla="*/ 0 w 1628665"/>
              <a:gd name="connsiteY15" fmla="*/ 1074363 h 1976768"/>
              <a:gd name="connsiteX16" fmla="*/ 0 w 1628665"/>
              <a:gd name="connsiteY16" fmla="*/ 30304 h 1976768"/>
              <a:gd name="connsiteX0" fmla="*/ 0 w 1628665"/>
              <a:gd name="connsiteY0" fmla="*/ 30304 h 1976768"/>
              <a:gd name="connsiteX1" fmla="*/ 271444 w 1628665"/>
              <a:gd name="connsiteY1" fmla="*/ 0 h 1976768"/>
              <a:gd name="connsiteX2" fmla="*/ 271444 w 1628665"/>
              <a:gd name="connsiteY2" fmla="*/ 0 h 1976768"/>
              <a:gd name="connsiteX3" fmla="*/ 1624947 w 1628665"/>
              <a:gd name="connsiteY3" fmla="*/ 42931 h 1976768"/>
              <a:gd name="connsiteX4" fmla="*/ 1628665 w 1628665"/>
              <a:gd name="connsiteY4" fmla="*/ 1074363 h 1976768"/>
              <a:gd name="connsiteX5" fmla="*/ 1628665 w 1628665"/>
              <a:gd name="connsiteY5" fmla="*/ 1074363 h 1976768"/>
              <a:gd name="connsiteX6" fmla="*/ 1628665 w 1628665"/>
              <a:gd name="connsiteY6" fmla="*/ 1534804 h 1976768"/>
              <a:gd name="connsiteX7" fmla="*/ 1628665 w 1628665"/>
              <a:gd name="connsiteY7" fmla="*/ 1841765 h 1976768"/>
              <a:gd name="connsiteX8" fmla="*/ 650291 w 1628665"/>
              <a:gd name="connsiteY8" fmla="*/ 1841765 h 1976768"/>
              <a:gd name="connsiteX9" fmla="*/ 273919 w 1628665"/>
              <a:gd name="connsiteY9" fmla="*/ 1976768 h 1976768"/>
              <a:gd name="connsiteX10" fmla="*/ 273826 w 1628665"/>
              <a:gd name="connsiteY10" fmla="*/ 1841765 h 1976768"/>
              <a:gd name="connsiteX11" fmla="*/ 0 w 1628665"/>
              <a:gd name="connsiteY11" fmla="*/ 1841765 h 1976768"/>
              <a:gd name="connsiteX12" fmla="*/ 0 w 1628665"/>
              <a:gd name="connsiteY12" fmla="*/ 1534804 h 1976768"/>
              <a:gd name="connsiteX13" fmla="*/ 0 w 1628665"/>
              <a:gd name="connsiteY13" fmla="*/ 1074363 h 1976768"/>
              <a:gd name="connsiteX14" fmla="*/ 0 w 1628665"/>
              <a:gd name="connsiteY14" fmla="*/ 1074363 h 1976768"/>
              <a:gd name="connsiteX15" fmla="*/ 0 w 1628665"/>
              <a:gd name="connsiteY15" fmla="*/ 30304 h 1976768"/>
              <a:gd name="connsiteX0" fmla="*/ 0 w 1628665"/>
              <a:gd name="connsiteY0" fmla="*/ 30304 h 1976768"/>
              <a:gd name="connsiteX1" fmla="*/ 271444 w 1628665"/>
              <a:gd name="connsiteY1" fmla="*/ 0 h 1976768"/>
              <a:gd name="connsiteX2" fmla="*/ 1624947 w 1628665"/>
              <a:gd name="connsiteY2" fmla="*/ 42931 h 1976768"/>
              <a:gd name="connsiteX3" fmla="*/ 1628665 w 1628665"/>
              <a:gd name="connsiteY3" fmla="*/ 1074363 h 1976768"/>
              <a:gd name="connsiteX4" fmla="*/ 1628665 w 1628665"/>
              <a:gd name="connsiteY4" fmla="*/ 1074363 h 1976768"/>
              <a:gd name="connsiteX5" fmla="*/ 1628665 w 1628665"/>
              <a:gd name="connsiteY5" fmla="*/ 1534804 h 1976768"/>
              <a:gd name="connsiteX6" fmla="*/ 1628665 w 1628665"/>
              <a:gd name="connsiteY6" fmla="*/ 1841765 h 1976768"/>
              <a:gd name="connsiteX7" fmla="*/ 650291 w 1628665"/>
              <a:gd name="connsiteY7" fmla="*/ 1841765 h 1976768"/>
              <a:gd name="connsiteX8" fmla="*/ 273919 w 1628665"/>
              <a:gd name="connsiteY8" fmla="*/ 1976768 h 1976768"/>
              <a:gd name="connsiteX9" fmla="*/ 273826 w 1628665"/>
              <a:gd name="connsiteY9" fmla="*/ 1841765 h 1976768"/>
              <a:gd name="connsiteX10" fmla="*/ 0 w 1628665"/>
              <a:gd name="connsiteY10" fmla="*/ 1841765 h 1976768"/>
              <a:gd name="connsiteX11" fmla="*/ 0 w 1628665"/>
              <a:gd name="connsiteY11" fmla="*/ 1534804 h 1976768"/>
              <a:gd name="connsiteX12" fmla="*/ 0 w 1628665"/>
              <a:gd name="connsiteY12" fmla="*/ 1074363 h 1976768"/>
              <a:gd name="connsiteX13" fmla="*/ 0 w 1628665"/>
              <a:gd name="connsiteY13" fmla="*/ 1074363 h 1976768"/>
              <a:gd name="connsiteX14" fmla="*/ 0 w 1628665"/>
              <a:gd name="connsiteY14" fmla="*/ 30304 h 1976768"/>
              <a:gd name="connsiteX0" fmla="*/ 0 w 1628665"/>
              <a:gd name="connsiteY0" fmla="*/ 0 h 1946464"/>
              <a:gd name="connsiteX1" fmla="*/ 1624947 w 1628665"/>
              <a:gd name="connsiteY1" fmla="*/ 12627 h 1946464"/>
              <a:gd name="connsiteX2" fmla="*/ 1628665 w 1628665"/>
              <a:gd name="connsiteY2" fmla="*/ 1044059 h 1946464"/>
              <a:gd name="connsiteX3" fmla="*/ 1628665 w 1628665"/>
              <a:gd name="connsiteY3" fmla="*/ 1044059 h 1946464"/>
              <a:gd name="connsiteX4" fmla="*/ 1628665 w 1628665"/>
              <a:gd name="connsiteY4" fmla="*/ 1504500 h 1946464"/>
              <a:gd name="connsiteX5" fmla="*/ 1628665 w 1628665"/>
              <a:gd name="connsiteY5" fmla="*/ 1811461 h 1946464"/>
              <a:gd name="connsiteX6" fmla="*/ 650291 w 1628665"/>
              <a:gd name="connsiteY6" fmla="*/ 1811461 h 1946464"/>
              <a:gd name="connsiteX7" fmla="*/ 273919 w 1628665"/>
              <a:gd name="connsiteY7" fmla="*/ 1946464 h 1946464"/>
              <a:gd name="connsiteX8" fmla="*/ 273826 w 1628665"/>
              <a:gd name="connsiteY8" fmla="*/ 1811461 h 1946464"/>
              <a:gd name="connsiteX9" fmla="*/ 0 w 1628665"/>
              <a:gd name="connsiteY9" fmla="*/ 1811461 h 1946464"/>
              <a:gd name="connsiteX10" fmla="*/ 0 w 1628665"/>
              <a:gd name="connsiteY10" fmla="*/ 1504500 h 1946464"/>
              <a:gd name="connsiteX11" fmla="*/ 0 w 1628665"/>
              <a:gd name="connsiteY11" fmla="*/ 1044059 h 1946464"/>
              <a:gd name="connsiteX12" fmla="*/ 0 w 1628665"/>
              <a:gd name="connsiteY12" fmla="*/ 1044059 h 1946464"/>
              <a:gd name="connsiteX13" fmla="*/ 0 w 1628665"/>
              <a:gd name="connsiteY13" fmla="*/ 0 h 1946464"/>
              <a:gd name="connsiteX0" fmla="*/ 0 w 1628665"/>
              <a:gd name="connsiteY0" fmla="*/ 0 h 1946464"/>
              <a:gd name="connsiteX1" fmla="*/ 1624947 w 1628665"/>
              <a:gd name="connsiteY1" fmla="*/ 5051 h 1946464"/>
              <a:gd name="connsiteX2" fmla="*/ 1628665 w 1628665"/>
              <a:gd name="connsiteY2" fmla="*/ 1044059 h 1946464"/>
              <a:gd name="connsiteX3" fmla="*/ 1628665 w 1628665"/>
              <a:gd name="connsiteY3" fmla="*/ 1044059 h 1946464"/>
              <a:gd name="connsiteX4" fmla="*/ 1628665 w 1628665"/>
              <a:gd name="connsiteY4" fmla="*/ 1504500 h 1946464"/>
              <a:gd name="connsiteX5" fmla="*/ 1628665 w 1628665"/>
              <a:gd name="connsiteY5" fmla="*/ 1811461 h 1946464"/>
              <a:gd name="connsiteX6" fmla="*/ 650291 w 1628665"/>
              <a:gd name="connsiteY6" fmla="*/ 1811461 h 1946464"/>
              <a:gd name="connsiteX7" fmla="*/ 273919 w 1628665"/>
              <a:gd name="connsiteY7" fmla="*/ 1946464 h 1946464"/>
              <a:gd name="connsiteX8" fmla="*/ 273826 w 1628665"/>
              <a:gd name="connsiteY8" fmla="*/ 1811461 h 1946464"/>
              <a:gd name="connsiteX9" fmla="*/ 0 w 1628665"/>
              <a:gd name="connsiteY9" fmla="*/ 1811461 h 1946464"/>
              <a:gd name="connsiteX10" fmla="*/ 0 w 1628665"/>
              <a:gd name="connsiteY10" fmla="*/ 1504500 h 1946464"/>
              <a:gd name="connsiteX11" fmla="*/ 0 w 1628665"/>
              <a:gd name="connsiteY11" fmla="*/ 1044059 h 1946464"/>
              <a:gd name="connsiteX12" fmla="*/ 0 w 1628665"/>
              <a:gd name="connsiteY12" fmla="*/ 1044059 h 1946464"/>
              <a:gd name="connsiteX13" fmla="*/ 0 w 1628665"/>
              <a:gd name="connsiteY13" fmla="*/ 0 h 1946464"/>
              <a:gd name="connsiteX0" fmla="*/ 0 w 1628665"/>
              <a:gd name="connsiteY0" fmla="*/ 0 h 1941413"/>
              <a:gd name="connsiteX1" fmla="*/ 1624947 w 1628665"/>
              <a:gd name="connsiteY1" fmla="*/ 0 h 1941413"/>
              <a:gd name="connsiteX2" fmla="*/ 1628665 w 1628665"/>
              <a:gd name="connsiteY2" fmla="*/ 1039008 h 1941413"/>
              <a:gd name="connsiteX3" fmla="*/ 1628665 w 1628665"/>
              <a:gd name="connsiteY3" fmla="*/ 1039008 h 1941413"/>
              <a:gd name="connsiteX4" fmla="*/ 1628665 w 1628665"/>
              <a:gd name="connsiteY4" fmla="*/ 1499449 h 1941413"/>
              <a:gd name="connsiteX5" fmla="*/ 1628665 w 1628665"/>
              <a:gd name="connsiteY5" fmla="*/ 1806410 h 1941413"/>
              <a:gd name="connsiteX6" fmla="*/ 650291 w 1628665"/>
              <a:gd name="connsiteY6" fmla="*/ 1806410 h 1941413"/>
              <a:gd name="connsiteX7" fmla="*/ 273919 w 1628665"/>
              <a:gd name="connsiteY7" fmla="*/ 1941413 h 1941413"/>
              <a:gd name="connsiteX8" fmla="*/ 273826 w 1628665"/>
              <a:gd name="connsiteY8" fmla="*/ 1806410 h 1941413"/>
              <a:gd name="connsiteX9" fmla="*/ 0 w 1628665"/>
              <a:gd name="connsiteY9" fmla="*/ 1806410 h 1941413"/>
              <a:gd name="connsiteX10" fmla="*/ 0 w 1628665"/>
              <a:gd name="connsiteY10" fmla="*/ 1499449 h 1941413"/>
              <a:gd name="connsiteX11" fmla="*/ 0 w 1628665"/>
              <a:gd name="connsiteY11" fmla="*/ 1039008 h 1941413"/>
              <a:gd name="connsiteX12" fmla="*/ 0 w 1628665"/>
              <a:gd name="connsiteY12" fmla="*/ 1039008 h 1941413"/>
              <a:gd name="connsiteX13" fmla="*/ 0 w 1628665"/>
              <a:gd name="connsiteY13" fmla="*/ 0 h 1941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28665" h="1941413">
                <a:moveTo>
                  <a:pt x="0" y="0"/>
                </a:moveTo>
                <a:lnTo>
                  <a:pt x="1624947" y="0"/>
                </a:lnTo>
                <a:cubicBezTo>
                  <a:pt x="1626186" y="343811"/>
                  <a:pt x="1627426" y="695197"/>
                  <a:pt x="1628665" y="1039008"/>
                </a:cubicBezTo>
                <a:lnTo>
                  <a:pt x="1628665" y="1039008"/>
                </a:lnTo>
                <a:lnTo>
                  <a:pt x="1628665" y="1499449"/>
                </a:lnTo>
                <a:lnTo>
                  <a:pt x="1628665" y="1806410"/>
                </a:lnTo>
                <a:lnTo>
                  <a:pt x="650291" y="1806410"/>
                </a:lnTo>
                <a:cubicBezTo>
                  <a:pt x="515559" y="1857160"/>
                  <a:pt x="434386" y="1883664"/>
                  <a:pt x="273919" y="1941413"/>
                </a:cubicBezTo>
                <a:cubicBezTo>
                  <a:pt x="275475" y="1854512"/>
                  <a:pt x="272270" y="1893311"/>
                  <a:pt x="273826" y="1806410"/>
                </a:cubicBezTo>
                <a:lnTo>
                  <a:pt x="0" y="1806410"/>
                </a:lnTo>
                <a:lnTo>
                  <a:pt x="0" y="1499449"/>
                </a:lnTo>
                <a:lnTo>
                  <a:pt x="0" y="1039008"/>
                </a:lnTo>
                <a:lnTo>
                  <a:pt x="0" y="1039008"/>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Make an impact each week</a:t>
            </a:r>
            <a:endParaRPr lang="en-GB" sz="800" b="1" dirty="0">
              <a:solidFill>
                <a:schemeClr val="bg1"/>
              </a:solidFill>
            </a:endParaRPr>
          </a:p>
          <a:p>
            <a:r>
              <a:rPr lang="en-GB" sz="800" dirty="0">
                <a:solidFill>
                  <a:schemeClr val="bg1"/>
                </a:solidFill>
              </a:rPr>
              <a:t>To begin each week, reflect on one area of your work or life where you would like to increase your impact – whether on an individual, a client/team deliverable or the community. Identify meetings, tasks or other projects already on your week’s schedule that can help you amplify that impact.</a:t>
            </a:r>
          </a:p>
        </p:txBody>
      </p:sp>
      <p:sp>
        <p:nvSpPr>
          <p:cNvPr id="70" name="Slide Number Placeholder 5">
            <a:extLst>
              <a:ext uri="{FF2B5EF4-FFF2-40B4-BE49-F238E27FC236}">
                <a16:creationId xmlns:a16="http://schemas.microsoft.com/office/drawing/2014/main" id="{6C8809C3-9B74-4971-AB4E-3FD6880D0BB6}"/>
              </a:ext>
            </a:extLst>
          </p:cNvPr>
          <p:cNvSpPr txBox="1">
            <a:spLocks/>
          </p:cNvSpPr>
          <p:nvPr/>
        </p:nvSpPr>
        <p:spPr>
          <a:xfrm>
            <a:off x="7004403" y="10253941"/>
            <a:ext cx="184848" cy="213836"/>
          </a:xfrm>
          <a:prstGeom prst="rect">
            <a:avLst/>
          </a:prstGeom>
        </p:spPr>
        <p:txBody>
          <a:bodyPr vert="horz" lIns="0" tIns="0" rIns="0" bIns="0" rtlCol="0" anchor="ctr" anchorCtr="0">
            <a:noAutofit/>
          </a:bodyPr>
          <a:lstStyle>
            <a:defPPr>
              <a:defRPr lang="en-US"/>
            </a:defPPr>
            <a:lvl1pPr marL="0" algn="r" defTabSz="914287" rtl="0" eaLnBrk="1" latinLnBrk="0" hangingPunct="1">
              <a:defRPr sz="900" kern="1200">
                <a:solidFill>
                  <a:schemeClr val="tx1"/>
                </a:solidFill>
                <a:latin typeface="+mn-lt"/>
                <a:ea typeface="+mn-ea"/>
                <a:cs typeface="+mn-cs"/>
              </a:defRPr>
            </a:lvl1pPr>
            <a:lvl2pPr marL="457144" algn="l" defTabSz="914287" rtl="0" eaLnBrk="1" latinLnBrk="0" hangingPunct="1">
              <a:defRPr sz="1800" kern="1200">
                <a:solidFill>
                  <a:schemeClr val="tx1"/>
                </a:solidFill>
                <a:latin typeface="+mn-lt"/>
                <a:ea typeface="+mn-ea"/>
                <a:cs typeface="+mn-cs"/>
              </a:defRPr>
            </a:lvl2pPr>
            <a:lvl3pPr marL="914287" algn="l" defTabSz="914287" rtl="0" eaLnBrk="1" latinLnBrk="0" hangingPunct="1">
              <a:defRPr sz="1800" kern="1200">
                <a:solidFill>
                  <a:schemeClr val="tx1"/>
                </a:solidFill>
                <a:latin typeface="+mn-lt"/>
                <a:ea typeface="+mn-ea"/>
                <a:cs typeface="+mn-cs"/>
              </a:defRPr>
            </a:lvl3pPr>
            <a:lvl4pPr marL="1371431" algn="l" defTabSz="914287" rtl="0" eaLnBrk="1" latinLnBrk="0" hangingPunct="1">
              <a:defRPr sz="1800" kern="1200">
                <a:solidFill>
                  <a:schemeClr val="tx1"/>
                </a:solidFill>
                <a:latin typeface="+mn-lt"/>
                <a:ea typeface="+mn-ea"/>
                <a:cs typeface="+mn-cs"/>
              </a:defRPr>
            </a:lvl4pPr>
            <a:lvl5pPr marL="1828574" algn="l" defTabSz="914287" rtl="0" eaLnBrk="1" latinLnBrk="0" hangingPunct="1">
              <a:defRPr sz="1800" kern="1200">
                <a:solidFill>
                  <a:schemeClr val="tx1"/>
                </a:solidFill>
                <a:latin typeface="+mn-lt"/>
                <a:ea typeface="+mn-ea"/>
                <a:cs typeface="+mn-cs"/>
              </a:defRPr>
            </a:lvl5pPr>
            <a:lvl6pPr marL="2285717" algn="l" defTabSz="914287" rtl="0" eaLnBrk="1" latinLnBrk="0" hangingPunct="1">
              <a:defRPr sz="1800" kern="1200">
                <a:solidFill>
                  <a:schemeClr val="tx1"/>
                </a:solidFill>
                <a:latin typeface="+mn-lt"/>
                <a:ea typeface="+mn-ea"/>
                <a:cs typeface="+mn-cs"/>
              </a:defRPr>
            </a:lvl6pPr>
            <a:lvl7pPr marL="2742861" algn="l" defTabSz="914287" rtl="0" eaLnBrk="1" latinLnBrk="0" hangingPunct="1">
              <a:defRPr sz="1800" kern="1200">
                <a:solidFill>
                  <a:schemeClr val="tx1"/>
                </a:solidFill>
                <a:latin typeface="+mn-lt"/>
                <a:ea typeface="+mn-ea"/>
                <a:cs typeface="+mn-cs"/>
              </a:defRPr>
            </a:lvl7pPr>
            <a:lvl8pPr marL="3200004" algn="l" defTabSz="914287" rtl="0" eaLnBrk="1" latinLnBrk="0" hangingPunct="1">
              <a:defRPr sz="1800" kern="1200">
                <a:solidFill>
                  <a:schemeClr val="tx1"/>
                </a:solidFill>
                <a:latin typeface="+mn-lt"/>
                <a:ea typeface="+mn-ea"/>
                <a:cs typeface="+mn-cs"/>
              </a:defRPr>
            </a:lvl8pPr>
            <a:lvl9pPr marL="3657148" algn="l" defTabSz="914287" rtl="0" eaLnBrk="1" latinLnBrk="0" hangingPunct="1">
              <a:defRPr sz="1800" kern="1200">
                <a:solidFill>
                  <a:schemeClr val="tx1"/>
                </a:solidFill>
                <a:latin typeface="+mn-lt"/>
                <a:ea typeface="+mn-ea"/>
                <a:cs typeface="+mn-cs"/>
              </a:defRPr>
            </a:lvl9pPr>
          </a:lstStyle>
          <a:p>
            <a:fld id="{7870704B-CE94-48CC-AF30-84932A1262A7}" type="slidenum">
              <a:rPr lang="en-GB" smtClean="0"/>
              <a:pPr/>
              <a:t>5</a:t>
            </a:fld>
            <a:endParaRPr lang="en-GB" dirty="0"/>
          </a:p>
        </p:txBody>
      </p:sp>
      <p:sp>
        <p:nvSpPr>
          <p:cNvPr id="71" name="Date Placeholder 3">
            <a:extLst>
              <a:ext uri="{FF2B5EF4-FFF2-40B4-BE49-F238E27FC236}">
                <a16:creationId xmlns:a16="http://schemas.microsoft.com/office/drawing/2014/main" id="{A3537EA0-F5E2-4605-938D-3A22F372A4FC}"/>
              </a:ext>
            </a:extLst>
          </p:cNvPr>
          <p:cNvSpPr txBox="1">
            <a:spLocks/>
          </p:cNvSpPr>
          <p:nvPr/>
        </p:nvSpPr>
        <p:spPr>
          <a:xfrm>
            <a:off x="6610954" y="10255028"/>
            <a:ext cx="667125" cy="213836"/>
          </a:xfrm>
          <a:prstGeom prst="rect">
            <a:avLst/>
          </a:prstGeom>
        </p:spPr>
        <p:txBody>
          <a:bodyPr vert="horz" lIns="0" tIns="0" rIns="0" bIns="0" rtlCol="0" anchor="ctr" anchorCtr="0">
            <a:noAutofit/>
          </a:bodyPr>
          <a:lstStyle>
            <a:defPPr>
              <a:defRPr lang="en-US"/>
            </a:defPPr>
            <a:lvl1pPr marL="0" algn="r" defTabSz="914400" rtl="0" eaLnBrk="1" latinLnBrk="0" hangingPunct="1">
              <a:defRPr sz="75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287"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a:ln>
                  <a:noFill/>
                </a:ln>
                <a:solidFill>
                  <a:srgbClr val="000000"/>
                </a:solidFill>
                <a:effectLst/>
                <a:uLnTx/>
                <a:uFillTx/>
                <a:latin typeface="+mn-lt"/>
                <a:ea typeface="+mn-ea"/>
                <a:cs typeface="+mn-cs"/>
              </a:rPr>
              <a:t>PwC </a:t>
            </a:r>
            <a:r>
              <a:rPr kumimoji="0" lang="en-GB" sz="900" b="0" i="0" u="none" strike="noStrike" kern="1200" cap="none" spc="0" normalizeH="0" baseline="0" noProof="0" dirty="0">
                <a:ln>
                  <a:noFill/>
                </a:ln>
                <a:solidFill>
                  <a:srgbClr val="000000"/>
                </a:solidFill>
                <a:effectLst/>
                <a:uLnTx/>
                <a:uFillTx/>
                <a:latin typeface="+mn-lt"/>
                <a:ea typeface="+mn-ea"/>
                <a:cs typeface="+mn-cs"/>
              </a:rPr>
              <a:t> </a:t>
            </a:r>
            <a:r>
              <a:rPr kumimoji="0" lang="en-GB" sz="900" b="1" i="0" u="none" strike="noStrike" kern="1200" cap="none" spc="0" normalizeH="0" baseline="0" noProof="0" dirty="0">
                <a:ln>
                  <a:noFill/>
                </a:ln>
                <a:solidFill>
                  <a:srgbClr val="000000"/>
                </a:solidFill>
                <a:effectLst/>
                <a:uLnTx/>
                <a:uFillTx/>
                <a:latin typeface="+mn-lt"/>
                <a:ea typeface="+mn-ea"/>
                <a:cs typeface="+mn-cs"/>
              </a:rPr>
              <a:t>I</a:t>
            </a:r>
            <a:endParaRPr lang="en-GB" sz="900" b="1" dirty="0">
              <a:solidFill>
                <a:schemeClr val="tx1"/>
              </a:solidFill>
            </a:endParaRPr>
          </a:p>
        </p:txBody>
      </p:sp>
      <p:sp>
        <p:nvSpPr>
          <p:cNvPr id="36" name="Title 4">
            <a:extLst>
              <a:ext uri="{FF2B5EF4-FFF2-40B4-BE49-F238E27FC236}">
                <a16:creationId xmlns:a16="http://schemas.microsoft.com/office/drawing/2014/main" id="{A5BFBD5C-29AC-443A-99C3-5942525BBB2F}"/>
              </a:ext>
            </a:extLst>
          </p:cNvPr>
          <p:cNvSpPr txBox="1">
            <a:spLocks/>
          </p:cNvSpPr>
          <p:nvPr/>
        </p:nvSpPr>
        <p:spPr>
          <a:xfrm>
            <a:off x="386661" y="233338"/>
            <a:ext cx="4195778" cy="1121635"/>
          </a:xfrm>
          <a:prstGeom prst="rect">
            <a:avLst/>
          </a:prstGeom>
          <a:noFill/>
        </p:spPr>
        <p:txBody>
          <a:bodyPr vert="horz" lIns="0" tIns="0" rIns="0" bIns="0" rtlCol="0" anchor="t" anchorCtr="0">
            <a:noAutofit/>
          </a:bodyPr>
          <a:lstStyle>
            <a:lvl1pPr algn="l" defTabSz="1069217" rtl="0" eaLnBrk="1" latinLnBrk="0" hangingPunct="1">
              <a:lnSpc>
                <a:spcPct val="85000"/>
              </a:lnSpc>
              <a:spcBef>
                <a:spcPct val="0"/>
              </a:spcBef>
              <a:buNone/>
              <a:defRPr sz="4365" kern="1200">
                <a:solidFill>
                  <a:schemeClr val="tx1"/>
                </a:solidFill>
                <a:latin typeface="+mj-lt"/>
                <a:ea typeface="+mj-ea"/>
                <a:cs typeface="+mj-cs"/>
              </a:defRPr>
            </a:lvl1pPr>
          </a:lstStyle>
          <a:p>
            <a:pPr>
              <a:lnSpc>
                <a:spcPct val="100000"/>
              </a:lnSpc>
              <a:spcAft>
                <a:spcPts val="200"/>
              </a:spcAft>
            </a:pPr>
            <a:r>
              <a:rPr lang="en-GB" sz="4000" dirty="0">
                <a:solidFill>
                  <a:schemeClr val="bg1"/>
                </a:solidFill>
              </a:rPr>
              <a:t>Be well, work well</a:t>
            </a:r>
            <a:br>
              <a:rPr lang="en-GB" sz="4000" dirty="0">
                <a:solidFill>
                  <a:schemeClr val="bg1"/>
                </a:solidFill>
              </a:rPr>
            </a:br>
            <a:r>
              <a:rPr lang="en-GB" sz="2800" dirty="0"/>
              <a:t>Remote Work</a:t>
            </a:r>
            <a:r>
              <a:rPr lang="en-GB" sz="4000" dirty="0">
                <a:solidFill>
                  <a:schemeClr val="bg1"/>
                </a:solidFill>
              </a:rPr>
              <a:t> </a:t>
            </a:r>
            <a:r>
              <a:rPr lang="en-GB" sz="2800" dirty="0"/>
              <a:t>Toolkit</a:t>
            </a:r>
            <a:endParaRPr lang="en-GB" sz="4000" dirty="0"/>
          </a:p>
        </p:txBody>
      </p:sp>
      <p:sp>
        <p:nvSpPr>
          <p:cNvPr id="39" name="object 6">
            <a:extLst>
              <a:ext uri="{FF2B5EF4-FFF2-40B4-BE49-F238E27FC236}">
                <a16:creationId xmlns:a16="http://schemas.microsoft.com/office/drawing/2014/main" id="{E041982A-09E1-4F60-84CB-F779851957D8}"/>
              </a:ext>
            </a:extLst>
          </p:cNvPr>
          <p:cNvSpPr txBox="1"/>
          <p:nvPr/>
        </p:nvSpPr>
        <p:spPr>
          <a:xfrm>
            <a:off x="367102" y="4590451"/>
            <a:ext cx="1169764" cy="611440"/>
          </a:xfrm>
          <a:prstGeom prst="rect">
            <a:avLst/>
          </a:prstGeom>
          <a:noFill/>
        </p:spPr>
        <p:txBody>
          <a:bodyPr vert="horz" wrap="square" lIns="0" tIns="0" rIns="0" bIns="0" rtlCol="0" anchor="t">
            <a:noAutofit/>
          </a:bodyPr>
          <a:lstStyle/>
          <a:p>
            <a:pPr marL="12700" marR="5080">
              <a:lnSpc>
                <a:spcPct val="100000"/>
              </a:lnSpc>
            </a:pPr>
            <a:r>
              <a:rPr lang="en-GB" sz="1000" b="1" dirty="0">
                <a:solidFill>
                  <a:schemeClr val="accent6"/>
                </a:solidFill>
                <a:cs typeface="Georgia"/>
              </a:rPr>
              <a:t>Read:</a:t>
            </a:r>
          </a:p>
          <a:p>
            <a:pPr marL="12700" marR="5080">
              <a:lnSpc>
                <a:spcPct val="100000"/>
              </a:lnSpc>
            </a:pPr>
            <a:endParaRPr lang="en-GB" sz="1000" spc="-5" dirty="0">
              <a:solidFill>
                <a:srgbClr val="80776F"/>
              </a:solidFill>
              <a:cs typeface="Georgia"/>
              <a:hlinkClick r:id="rId6"/>
            </a:endParaRPr>
          </a:p>
          <a:p>
            <a:pPr marL="12700" marR="5080">
              <a:lnSpc>
                <a:spcPct val="100000"/>
              </a:lnSpc>
            </a:pPr>
            <a:r>
              <a:rPr lang="en-GB" sz="1000" spc="-5" dirty="0">
                <a:solidFill>
                  <a:srgbClr val="80776F"/>
                </a:solidFill>
                <a:cs typeface="Georgia"/>
                <a:hlinkClick r:id="rId7"/>
              </a:rPr>
              <a:t>Manage Your Energy, Not Your Time</a:t>
            </a:r>
            <a:endParaRPr lang="en-GB" sz="1000" spc="-5" dirty="0">
              <a:solidFill>
                <a:srgbClr val="80776F"/>
              </a:solidFill>
              <a:cs typeface="Georgia"/>
            </a:endParaRPr>
          </a:p>
          <a:p>
            <a:pPr marL="12700" marR="5080">
              <a:lnSpc>
                <a:spcPct val="100000"/>
              </a:lnSpc>
            </a:pPr>
            <a:endParaRPr lang="en-GB" sz="1000" spc="-5" dirty="0">
              <a:solidFill>
                <a:srgbClr val="80776F"/>
              </a:solidFill>
              <a:cs typeface="Georgia"/>
            </a:endParaRPr>
          </a:p>
          <a:p>
            <a:pPr marL="12700" marR="5080">
              <a:lnSpc>
                <a:spcPct val="100000"/>
              </a:lnSpc>
            </a:pPr>
            <a:r>
              <a:rPr lang="en-GB" sz="1000" spc="-5" dirty="0">
                <a:solidFill>
                  <a:schemeClr val="accent6"/>
                </a:solidFill>
                <a:cs typeface="Georgia"/>
              </a:rPr>
              <a:t>by Tony Schwartz</a:t>
            </a:r>
          </a:p>
          <a:p>
            <a:pPr marL="12700" marR="5080">
              <a:lnSpc>
                <a:spcPct val="100000"/>
              </a:lnSpc>
            </a:pPr>
            <a:r>
              <a:rPr lang="en-GB" sz="1000" spc="-5" dirty="0">
                <a:solidFill>
                  <a:schemeClr val="accent6"/>
                </a:solidFill>
                <a:cs typeface="Georgia"/>
              </a:rPr>
              <a:t>and Catherine McCarthy</a:t>
            </a:r>
            <a:endParaRPr lang="en-GB" sz="800" spc="-5" dirty="0">
              <a:solidFill>
                <a:schemeClr val="accent6"/>
              </a:solidFill>
              <a:cs typeface="Georgia"/>
            </a:endParaRPr>
          </a:p>
        </p:txBody>
      </p:sp>
      <p:sp>
        <p:nvSpPr>
          <p:cNvPr id="40" name="Isosceles Triangle 6">
            <a:extLst>
              <a:ext uri="{FF2B5EF4-FFF2-40B4-BE49-F238E27FC236}">
                <a16:creationId xmlns:a16="http://schemas.microsoft.com/office/drawing/2014/main" id="{B91C936B-4BB1-41E2-A033-0008FB39A061}"/>
              </a:ext>
            </a:extLst>
          </p:cNvPr>
          <p:cNvSpPr/>
          <p:nvPr/>
        </p:nvSpPr>
        <p:spPr>
          <a:xfrm rot="17771530">
            <a:off x="1615899" y="4413523"/>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41" name="Rectangle 40">
            <a:extLst>
              <a:ext uri="{FF2B5EF4-FFF2-40B4-BE49-F238E27FC236}">
                <a16:creationId xmlns:a16="http://schemas.microsoft.com/office/drawing/2014/main" id="{6B059AAE-CA18-4860-89D4-DB6C3184D148}"/>
              </a:ext>
            </a:extLst>
          </p:cNvPr>
          <p:cNvSpPr/>
          <p:nvPr/>
        </p:nvSpPr>
        <p:spPr>
          <a:xfrm>
            <a:off x="0" y="4121770"/>
            <a:ext cx="1806305" cy="309499"/>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marL="269875">
              <a:lnSpc>
                <a:spcPct val="100000"/>
              </a:lnSpc>
            </a:pPr>
            <a:r>
              <a:rPr lang="en-GB" sz="1200" b="1" dirty="0">
                <a:solidFill>
                  <a:schemeClr val="bg1"/>
                </a:solidFill>
              </a:rPr>
              <a:t>Action</a:t>
            </a:r>
          </a:p>
        </p:txBody>
      </p:sp>
      <p:sp>
        <p:nvSpPr>
          <p:cNvPr id="43" name="object 6">
            <a:extLst>
              <a:ext uri="{FF2B5EF4-FFF2-40B4-BE49-F238E27FC236}">
                <a16:creationId xmlns:a16="http://schemas.microsoft.com/office/drawing/2014/main" id="{54B95618-F3DB-4F52-9402-069FEED011B6}"/>
              </a:ext>
            </a:extLst>
          </p:cNvPr>
          <p:cNvSpPr txBox="1"/>
          <p:nvPr/>
        </p:nvSpPr>
        <p:spPr>
          <a:xfrm>
            <a:off x="367102" y="7341032"/>
            <a:ext cx="1169764" cy="611440"/>
          </a:xfrm>
          <a:prstGeom prst="rect">
            <a:avLst/>
          </a:prstGeom>
          <a:noFill/>
        </p:spPr>
        <p:txBody>
          <a:bodyPr vert="horz" wrap="square" lIns="0" tIns="0" rIns="0" bIns="0" rtlCol="0" anchor="t">
            <a:noAutofit/>
          </a:bodyPr>
          <a:lstStyle/>
          <a:p>
            <a:pPr marL="12700" marR="5080">
              <a:lnSpc>
                <a:spcPct val="100000"/>
              </a:lnSpc>
            </a:pPr>
            <a:r>
              <a:rPr lang="en-GB" sz="1000" b="1" dirty="0">
                <a:solidFill>
                  <a:schemeClr val="accent6"/>
                </a:solidFill>
                <a:cs typeface="Georgia"/>
              </a:rPr>
              <a:t>Play:</a:t>
            </a:r>
          </a:p>
          <a:p>
            <a:pPr marL="12700" marR="5080">
              <a:lnSpc>
                <a:spcPct val="100000"/>
              </a:lnSpc>
            </a:pPr>
            <a:endParaRPr lang="en-GB" sz="1000" spc="-5" dirty="0">
              <a:solidFill>
                <a:schemeClr val="accent6"/>
              </a:solidFill>
              <a:cs typeface="Georgia"/>
              <a:hlinkClick r:id="rId6">
                <a:extLst>
                  <a:ext uri="{A12FA001-AC4F-418D-AE19-62706E023703}">
                    <ahyp:hlinkClr xmlns:ahyp="http://schemas.microsoft.com/office/drawing/2018/hyperlinkcolor" val="tx"/>
                  </a:ext>
                </a:extLst>
              </a:hlinkClick>
            </a:endParaRPr>
          </a:p>
          <a:p>
            <a:pPr marL="12700" marR="5080">
              <a:lnSpc>
                <a:spcPct val="100000"/>
              </a:lnSpc>
            </a:pPr>
            <a:r>
              <a:rPr lang="en-GB" sz="1000" spc="-5" dirty="0">
                <a:solidFill>
                  <a:schemeClr val="accent6"/>
                </a:solidFill>
                <a:cs typeface="Georgia"/>
              </a:rPr>
              <a:t>Start energising yourself and teams with the </a:t>
            </a:r>
            <a:r>
              <a:rPr lang="en-GB" sz="1000" spc="-5" dirty="0">
                <a:solidFill>
                  <a:srgbClr val="80776F"/>
                </a:solidFill>
                <a:cs typeface="Georgia"/>
                <a:hlinkClick r:id="rId8"/>
              </a:rPr>
              <a:t>Habit Bank </a:t>
            </a:r>
            <a:endParaRPr lang="en-GB" sz="1000" spc="-5" dirty="0">
              <a:solidFill>
                <a:srgbClr val="80776F"/>
              </a:solidFill>
              <a:cs typeface="Georgia"/>
            </a:endParaRPr>
          </a:p>
          <a:p>
            <a:pPr marL="12700" marR="5080" lvl="0"/>
            <a:endParaRPr lang="en-GB" sz="800" spc="-5" dirty="0">
              <a:cs typeface="Georgia"/>
            </a:endParaRPr>
          </a:p>
        </p:txBody>
      </p:sp>
      <p:sp>
        <p:nvSpPr>
          <p:cNvPr id="44" name="Isosceles Triangle 6">
            <a:extLst>
              <a:ext uri="{FF2B5EF4-FFF2-40B4-BE49-F238E27FC236}">
                <a16:creationId xmlns:a16="http://schemas.microsoft.com/office/drawing/2014/main" id="{9EF06C27-0A20-473A-8B95-D0521964D84B}"/>
              </a:ext>
            </a:extLst>
          </p:cNvPr>
          <p:cNvSpPr/>
          <p:nvPr/>
        </p:nvSpPr>
        <p:spPr>
          <a:xfrm rot="17771530">
            <a:off x="1615899" y="7164104"/>
            <a:ext cx="178981" cy="136882"/>
          </a:xfrm>
          <a:custGeom>
            <a:avLst/>
            <a:gdLst>
              <a:gd name="connsiteX0" fmla="*/ 0 w 144016"/>
              <a:gd name="connsiteY0" fmla="*/ 144016 h 144016"/>
              <a:gd name="connsiteX1" fmla="*/ 72008 w 144016"/>
              <a:gd name="connsiteY1" fmla="*/ 0 h 144016"/>
              <a:gd name="connsiteX2" fmla="*/ 144016 w 144016"/>
              <a:gd name="connsiteY2" fmla="*/ 144016 h 144016"/>
              <a:gd name="connsiteX3" fmla="*/ 0 w 144016"/>
              <a:gd name="connsiteY3" fmla="*/ 144016 h 144016"/>
              <a:gd name="connsiteX0" fmla="*/ 0 w 174708"/>
              <a:gd name="connsiteY0" fmla="*/ 60041 h 144016"/>
              <a:gd name="connsiteX1" fmla="*/ 102700 w 174708"/>
              <a:gd name="connsiteY1" fmla="*/ 0 h 144016"/>
              <a:gd name="connsiteX2" fmla="*/ 174708 w 174708"/>
              <a:gd name="connsiteY2" fmla="*/ 144016 h 144016"/>
              <a:gd name="connsiteX3" fmla="*/ 0 w 174708"/>
              <a:gd name="connsiteY3" fmla="*/ 60041 h 144016"/>
              <a:gd name="connsiteX0" fmla="*/ 0 w 174708"/>
              <a:gd name="connsiteY0" fmla="*/ 57146 h 141121"/>
              <a:gd name="connsiteX1" fmla="*/ 111201 w 174708"/>
              <a:gd name="connsiteY1" fmla="*/ 0 h 141121"/>
              <a:gd name="connsiteX2" fmla="*/ 174708 w 174708"/>
              <a:gd name="connsiteY2" fmla="*/ 141121 h 141121"/>
              <a:gd name="connsiteX3" fmla="*/ 0 w 174708"/>
              <a:gd name="connsiteY3" fmla="*/ 57146 h 141121"/>
              <a:gd name="connsiteX0" fmla="*/ 0 w 174708"/>
              <a:gd name="connsiteY0" fmla="*/ 30243 h 114218"/>
              <a:gd name="connsiteX1" fmla="*/ 99666 w 174708"/>
              <a:gd name="connsiteY1" fmla="*/ 0 h 114218"/>
              <a:gd name="connsiteX2" fmla="*/ 174708 w 174708"/>
              <a:gd name="connsiteY2" fmla="*/ 114218 h 114218"/>
              <a:gd name="connsiteX3" fmla="*/ 0 w 174708"/>
              <a:gd name="connsiteY3" fmla="*/ 30243 h 114218"/>
              <a:gd name="connsiteX0" fmla="*/ 0 w 174708"/>
              <a:gd name="connsiteY0" fmla="*/ 48599 h 132574"/>
              <a:gd name="connsiteX1" fmla="*/ 115405 w 174708"/>
              <a:gd name="connsiteY1" fmla="*/ 0 h 132574"/>
              <a:gd name="connsiteX2" fmla="*/ 174708 w 174708"/>
              <a:gd name="connsiteY2" fmla="*/ 132574 h 132574"/>
              <a:gd name="connsiteX3" fmla="*/ 0 w 174708"/>
              <a:gd name="connsiteY3" fmla="*/ 48599 h 132574"/>
              <a:gd name="connsiteX0" fmla="*/ 0 w 178981"/>
              <a:gd name="connsiteY0" fmla="*/ 48599 h 130472"/>
              <a:gd name="connsiteX1" fmla="*/ 115405 w 178981"/>
              <a:gd name="connsiteY1" fmla="*/ 0 h 130472"/>
              <a:gd name="connsiteX2" fmla="*/ 178981 w 178981"/>
              <a:gd name="connsiteY2" fmla="*/ 130472 h 130472"/>
              <a:gd name="connsiteX3" fmla="*/ 0 w 178981"/>
              <a:gd name="connsiteY3" fmla="*/ 48599 h 130472"/>
              <a:gd name="connsiteX0" fmla="*/ 0 w 178981"/>
              <a:gd name="connsiteY0" fmla="*/ 55009 h 136882"/>
              <a:gd name="connsiteX1" fmla="*/ 112251 w 178981"/>
              <a:gd name="connsiteY1" fmla="*/ 0 h 136882"/>
              <a:gd name="connsiteX2" fmla="*/ 178981 w 178981"/>
              <a:gd name="connsiteY2" fmla="*/ 136882 h 136882"/>
              <a:gd name="connsiteX3" fmla="*/ 0 w 178981"/>
              <a:gd name="connsiteY3" fmla="*/ 55009 h 136882"/>
            </a:gdLst>
            <a:ahLst/>
            <a:cxnLst>
              <a:cxn ang="0">
                <a:pos x="connsiteX0" y="connsiteY0"/>
              </a:cxn>
              <a:cxn ang="0">
                <a:pos x="connsiteX1" y="connsiteY1"/>
              </a:cxn>
              <a:cxn ang="0">
                <a:pos x="connsiteX2" y="connsiteY2"/>
              </a:cxn>
              <a:cxn ang="0">
                <a:pos x="connsiteX3" y="connsiteY3"/>
              </a:cxn>
            </a:cxnLst>
            <a:rect l="l" t="t" r="r" b="b"/>
            <a:pathLst>
              <a:path w="178981" h="136882">
                <a:moveTo>
                  <a:pt x="0" y="55009"/>
                </a:moveTo>
                <a:lnTo>
                  <a:pt x="112251" y="0"/>
                </a:lnTo>
                <a:lnTo>
                  <a:pt x="178981" y="136882"/>
                </a:lnTo>
                <a:lnTo>
                  <a:pt x="0" y="55009"/>
                </a:lnTo>
                <a:close/>
              </a:path>
            </a:pathLst>
          </a:custGeom>
          <a:solidFill>
            <a:schemeClr val="bg1">
              <a:lumMod val="75000"/>
            </a:schemeClr>
          </a:solidFill>
          <a:ln>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lang="en-GB" sz="1400" dirty="0"/>
          </a:p>
        </p:txBody>
      </p:sp>
      <p:sp>
        <p:nvSpPr>
          <p:cNvPr id="47" name="Rectangle 46">
            <a:extLst>
              <a:ext uri="{FF2B5EF4-FFF2-40B4-BE49-F238E27FC236}">
                <a16:creationId xmlns:a16="http://schemas.microsoft.com/office/drawing/2014/main" id="{6356720A-2B43-4D55-A6C6-80C9601A7347}"/>
              </a:ext>
            </a:extLst>
          </p:cNvPr>
          <p:cNvSpPr/>
          <p:nvPr/>
        </p:nvSpPr>
        <p:spPr>
          <a:xfrm>
            <a:off x="0" y="6872351"/>
            <a:ext cx="1806305" cy="309499"/>
          </a:xfrm>
          <a:prstGeom prst="rect">
            <a:avLst/>
          </a:prstGeom>
          <a:solidFill>
            <a:schemeClr val="accent6"/>
          </a:solidFill>
          <a:ln>
            <a:noFill/>
          </a:ln>
        </p:spPr>
        <p:style>
          <a:lnRef idx="0">
            <a:schemeClr val="accent1"/>
          </a:lnRef>
          <a:fillRef idx="1">
            <a:schemeClr val="accent1"/>
          </a:fillRef>
          <a:effectRef idx="0">
            <a:schemeClr val="dk1"/>
          </a:effectRef>
          <a:fontRef idx="minor">
            <a:schemeClr val="lt1"/>
          </a:fontRef>
        </p:style>
        <p:txBody>
          <a:bodyPr rtlCol="0" anchor="ctr"/>
          <a:lstStyle/>
          <a:p>
            <a:pPr marL="269875">
              <a:lnSpc>
                <a:spcPct val="100000"/>
              </a:lnSpc>
            </a:pPr>
            <a:r>
              <a:rPr lang="en-GB" sz="1200" b="1" dirty="0">
                <a:solidFill>
                  <a:schemeClr val="bg1"/>
                </a:solidFill>
              </a:rPr>
              <a:t>Action</a:t>
            </a:r>
          </a:p>
        </p:txBody>
      </p:sp>
      <p:sp>
        <p:nvSpPr>
          <p:cNvPr id="49" name="Subtitle 2">
            <a:extLst>
              <a:ext uri="{FF2B5EF4-FFF2-40B4-BE49-F238E27FC236}">
                <a16:creationId xmlns:a16="http://schemas.microsoft.com/office/drawing/2014/main" id="{79E50809-1543-40EB-B8AC-6EF6EB5BC7A3}"/>
              </a:ext>
            </a:extLst>
          </p:cNvPr>
          <p:cNvSpPr txBox="1">
            <a:spLocks/>
          </p:cNvSpPr>
          <p:nvPr/>
        </p:nvSpPr>
        <p:spPr>
          <a:xfrm>
            <a:off x="2110190" y="2033538"/>
            <a:ext cx="5068498" cy="354346"/>
          </a:xfrm>
          <a:prstGeom prst="rect">
            <a:avLst/>
          </a:prstGeom>
        </p:spPr>
        <p:txBody>
          <a:bodyPr lIns="0" tIns="0" rIns="0" bIns="0"/>
          <a:lstStyle>
            <a:lvl1pPr marL="0" indent="0" algn="l" defTabSz="1045587" rtl="0" eaLnBrk="1" latinLnBrk="0" hangingPunct="1">
              <a:lnSpc>
                <a:spcPct val="100000"/>
              </a:lnSpc>
              <a:spcBef>
                <a:spcPts val="0"/>
              </a:spcBef>
              <a:spcAft>
                <a:spcPts val="1831"/>
              </a:spcAft>
              <a:buFont typeface="Arial" panose="020B0604020202020204" pitchFamily="34" charset="0"/>
              <a:buNone/>
              <a:defRPr sz="2439" b="1" kern="1200">
                <a:solidFill>
                  <a:schemeClr val="accent1"/>
                </a:solidFill>
                <a:latin typeface="+mn-lt"/>
                <a:ea typeface="+mn-ea"/>
                <a:cs typeface="+mn-cs"/>
              </a:defRPr>
            </a:lvl1pPr>
            <a:lvl2pPr marL="0" indent="0" algn="l" defTabSz="1045587" rtl="0" eaLnBrk="1" latinLnBrk="0" hangingPunct="1">
              <a:lnSpc>
                <a:spcPct val="100000"/>
              </a:lnSpc>
              <a:spcBef>
                <a:spcPts val="0"/>
              </a:spcBef>
              <a:spcAft>
                <a:spcPts val="914"/>
              </a:spcAft>
              <a:buFont typeface="Arial" panose="020B0604020202020204" pitchFamily="34" charset="0"/>
              <a:buNone/>
              <a:defRPr sz="2135" kern="1200">
                <a:solidFill>
                  <a:schemeClr val="tx1"/>
                </a:solidFill>
                <a:latin typeface="+mn-lt"/>
                <a:ea typeface="+mn-ea"/>
                <a:cs typeface="+mn-cs"/>
              </a:defRPr>
            </a:lvl2pPr>
            <a:lvl3pPr marL="27882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3pPr>
            <a:lvl4pPr marL="557646"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4pPr>
            <a:lvl5pPr marL="836469"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5pPr>
            <a:lvl6pPr marL="1115294"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6pPr>
            <a:lvl7pPr marL="1394117"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7pPr>
            <a:lvl8pPr marL="1672940"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8pPr>
            <a:lvl9pPr marL="1951763" indent="-278823" algn="l" defTabSz="1045587" rtl="0" eaLnBrk="1" latinLnBrk="0" hangingPunct="1">
              <a:lnSpc>
                <a:spcPct val="100000"/>
              </a:lnSpc>
              <a:spcBef>
                <a:spcPts val="0"/>
              </a:spcBef>
              <a:spcAft>
                <a:spcPts val="914"/>
              </a:spcAft>
              <a:buFont typeface="Arial" panose="020B0604020202020204" pitchFamily="34" charset="0"/>
              <a:buChar char="•"/>
              <a:defRPr sz="2135" kern="1200">
                <a:solidFill>
                  <a:schemeClr val="tx1"/>
                </a:solidFill>
                <a:latin typeface="+mn-lt"/>
                <a:ea typeface="+mn-ea"/>
                <a:cs typeface="+mn-cs"/>
              </a:defRPr>
            </a:lvl9pPr>
          </a:lstStyle>
          <a:p>
            <a:pPr marL="12700">
              <a:spcAft>
                <a:spcPts val="600"/>
              </a:spcAft>
            </a:pPr>
            <a:r>
              <a:rPr lang="en-GB" sz="1600" spc="-5" dirty="0">
                <a:cs typeface="Georgia"/>
              </a:rPr>
              <a:t>Ideas for your Personal Wellbeing</a:t>
            </a:r>
          </a:p>
        </p:txBody>
      </p:sp>
      <p:sp>
        <p:nvSpPr>
          <p:cNvPr id="50" name="Speech Bubble: Rectangle 62">
            <a:extLst>
              <a:ext uri="{FF2B5EF4-FFF2-40B4-BE49-F238E27FC236}">
                <a16:creationId xmlns:a16="http://schemas.microsoft.com/office/drawing/2014/main" id="{F39D5E20-6096-4D68-B923-2E8619686E4B}"/>
              </a:ext>
            </a:extLst>
          </p:cNvPr>
          <p:cNvSpPr/>
          <p:nvPr/>
        </p:nvSpPr>
        <p:spPr>
          <a:xfrm>
            <a:off x="3729030" y="5277917"/>
            <a:ext cx="1864299" cy="1266220"/>
          </a:xfrm>
          <a:custGeom>
            <a:avLst/>
            <a:gdLst>
              <a:gd name="connsiteX0" fmla="*/ 0 w 3233636"/>
              <a:gd name="connsiteY0" fmla="*/ 0 h 629896"/>
              <a:gd name="connsiteX1" fmla="*/ 538939 w 3233636"/>
              <a:gd name="connsiteY1" fmla="*/ 0 h 629896"/>
              <a:gd name="connsiteX2" fmla="*/ 538939 w 3233636"/>
              <a:gd name="connsiteY2" fmla="*/ 0 h 629896"/>
              <a:gd name="connsiteX3" fmla="*/ 1347348 w 3233636"/>
              <a:gd name="connsiteY3" fmla="*/ 0 h 629896"/>
              <a:gd name="connsiteX4" fmla="*/ 3233636 w 3233636"/>
              <a:gd name="connsiteY4" fmla="*/ 0 h 629896"/>
              <a:gd name="connsiteX5" fmla="*/ 3233636 w 3233636"/>
              <a:gd name="connsiteY5" fmla="*/ 367439 h 629896"/>
              <a:gd name="connsiteX6" fmla="*/ 3233636 w 3233636"/>
              <a:gd name="connsiteY6" fmla="*/ 367439 h 629896"/>
              <a:gd name="connsiteX7" fmla="*/ 3233636 w 3233636"/>
              <a:gd name="connsiteY7" fmla="*/ 524913 h 629896"/>
              <a:gd name="connsiteX8" fmla="*/ 3233636 w 3233636"/>
              <a:gd name="connsiteY8" fmla="*/ 629896 h 629896"/>
              <a:gd name="connsiteX9" fmla="*/ 1347348 w 3233636"/>
              <a:gd name="connsiteY9" fmla="*/ 629896 h 629896"/>
              <a:gd name="connsiteX10" fmla="*/ 1341506 w 3233636"/>
              <a:gd name="connsiteY10" fmla="*/ 731492 h 629896"/>
              <a:gd name="connsiteX11" fmla="*/ 538939 w 3233636"/>
              <a:gd name="connsiteY11" fmla="*/ 629896 h 629896"/>
              <a:gd name="connsiteX12" fmla="*/ 0 w 3233636"/>
              <a:gd name="connsiteY12" fmla="*/ 629896 h 629896"/>
              <a:gd name="connsiteX13" fmla="*/ 0 w 3233636"/>
              <a:gd name="connsiteY13" fmla="*/ 524913 h 629896"/>
              <a:gd name="connsiteX14" fmla="*/ 0 w 3233636"/>
              <a:gd name="connsiteY14" fmla="*/ 367439 h 629896"/>
              <a:gd name="connsiteX15" fmla="*/ 0 w 3233636"/>
              <a:gd name="connsiteY15" fmla="*/ 367439 h 629896"/>
              <a:gd name="connsiteX16" fmla="*/ 0 w 3233636"/>
              <a:gd name="connsiteY16" fmla="*/ 0 h 629896"/>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2278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7095 w 3233636"/>
              <a:gd name="connsiteY11" fmla="*/ 639421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4659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1492"/>
              <a:gd name="connsiteX1" fmla="*/ 538939 w 3233636"/>
              <a:gd name="connsiteY1" fmla="*/ 0 h 731492"/>
              <a:gd name="connsiteX2" fmla="*/ 538939 w 3233636"/>
              <a:gd name="connsiteY2" fmla="*/ 0 h 731492"/>
              <a:gd name="connsiteX3" fmla="*/ 1347348 w 3233636"/>
              <a:gd name="connsiteY3" fmla="*/ 0 h 731492"/>
              <a:gd name="connsiteX4" fmla="*/ 3233636 w 3233636"/>
              <a:gd name="connsiteY4" fmla="*/ 0 h 731492"/>
              <a:gd name="connsiteX5" fmla="*/ 3233636 w 3233636"/>
              <a:gd name="connsiteY5" fmla="*/ 367439 h 731492"/>
              <a:gd name="connsiteX6" fmla="*/ 3233636 w 3233636"/>
              <a:gd name="connsiteY6" fmla="*/ 367439 h 731492"/>
              <a:gd name="connsiteX7" fmla="*/ 3233636 w 3233636"/>
              <a:gd name="connsiteY7" fmla="*/ 524913 h 731492"/>
              <a:gd name="connsiteX8" fmla="*/ 3233636 w 3233636"/>
              <a:gd name="connsiteY8" fmla="*/ 629896 h 731492"/>
              <a:gd name="connsiteX9" fmla="*/ 1347348 w 3233636"/>
              <a:gd name="connsiteY9" fmla="*/ 629896 h 731492"/>
              <a:gd name="connsiteX10" fmla="*/ 1341506 w 3233636"/>
              <a:gd name="connsiteY10" fmla="*/ 731492 h 731492"/>
              <a:gd name="connsiteX11" fmla="*/ 1029476 w 3233636"/>
              <a:gd name="connsiteY11" fmla="*/ 634659 h 731492"/>
              <a:gd name="connsiteX12" fmla="*/ 0 w 3233636"/>
              <a:gd name="connsiteY12" fmla="*/ 629896 h 731492"/>
              <a:gd name="connsiteX13" fmla="*/ 0 w 3233636"/>
              <a:gd name="connsiteY13" fmla="*/ 524913 h 731492"/>
              <a:gd name="connsiteX14" fmla="*/ 0 w 3233636"/>
              <a:gd name="connsiteY14" fmla="*/ 367439 h 731492"/>
              <a:gd name="connsiteX15" fmla="*/ 0 w 3233636"/>
              <a:gd name="connsiteY15" fmla="*/ 367439 h 731492"/>
              <a:gd name="connsiteX16" fmla="*/ 0 w 3233636"/>
              <a:gd name="connsiteY16" fmla="*/ 0 h 731492"/>
              <a:gd name="connsiteX0" fmla="*/ 0 w 3233636"/>
              <a:gd name="connsiteY0" fmla="*/ 0 h 736254"/>
              <a:gd name="connsiteX1" fmla="*/ 538939 w 3233636"/>
              <a:gd name="connsiteY1" fmla="*/ 0 h 736254"/>
              <a:gd name="connsiteX2" fmla="*/ 538939 w 3233636"/>
              <a:gd name="connsiteY2" fmla="*/ 0 h 736254"/>
              <a:gd name="connsiteX3" fmla="*/ 1347348 w 3233636"/>
              <a:gd name="connsiteY3" fmla="*/ 0 h 736254"/>
              <a:gd name="connsiteX4" fmla="*/ 3233636 w 3233636"/>
              <a:gd name="connsiteY4" fmla="*/ 0 h 736254"/>
              <a:gd name="connsiteX5" fmla="*/ 3233636 w 3233636"/>
              <a:gd name="connsiteY5" fmla="*/ 367439 h 736254"/>
              <a:gd name="connsiteX6" fmla="*/ 3233636 w 3233636"/>
              <a:gd name="connsiteY6" fmla="*/ 367439 h 736254"/>
              <a:gd name="connsiteX7" fmla="*/ 3233636 w 3233636"/>
              <a:gd name="connsiteY7" fmla="*/ 524913 h 736254"/>
              <a:gd name="connsiteX8" fmla="*/ 3233636 w 3233636"/>
              <a:gd name="connsiteY8" fmla="*/ 629896 h 736254"/>
              <a:gd name="connsiteX9" fmla="*/ 1347348 w 3233636"/>
              <a:gd name="connsiteY9" fmla="*/ 629896 h 736254"/>
              <a:gd name="connsiteX10" fmla="*/ 1348650 w 3233636"/>
              <a:gd name="connsiteY10" fmla="*/ 736254 h 736254"/>
              <a:gd name="connsiteX11" fmla="*/ 1029476 w 3233636"/>
              <a:gd name="connsiteY11" fmla="*/ 634659 h 736254"/>
              <a:gd name="connsiteX12" fmla="*/ 0 w 3233636"/>
              <a:gd name="connsiteY12" fmla="*/ 629896 h 736254"/>
              <a:gd name="connsiteX13" fmla="*/ 0 w 3233636"/>
              <a:gd name="connsiteY13" fmla="*/ 524913 h 736254"/>
              <a:gd name="connsiteX14" fmla="*/ 0 w 3233636"/>
              <a:gd name="connsiteY14" fmla="*/ 367439 h 736254"/>
              <a:gd name="connsiteX15" fmla="*/ 0 w 3233636"/>
              <a:gd name="connsiteY15" fmla="*/ 367439 h 736254"/>
              <a:gd name="connsiteX16" fmla="*/ 0 w 3233636"/>
              <a:gd name="connsiteY16" fmla="*/ 0 h 736254"/>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347348 w 3233636"/>
              <a:gd name="connsiteY9" fmla="*/ 629896 h 783879"/>
              <a:gd name="connsiteX10" fmla="*/ 1346268 w 3233636"/>
              <a:gd name="connsiteY10" fmla="*/ 783879 h 783879"/>
              <a:gd name="connsiteX11" fmla="*/ 1029476 w 3233636"/>
              <a:gd name="connsiteY11" fmla="*/ 634659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83879"/>
              <a:gd name="connsiteX1" fmla="*/ 538939 w 3233636"/>
              <a:gd name="connsiteY1" fmla="*/ 0 h 783879"/>
              <a:gd name="connsiteX2" fmla="*/ 538939 w 3233636"/>
              <a:gd name="connsiteY2" fmla="*/ 0 h 783879"/>
              <a:gd name="connsiteX3" fmla="*/ 1347348 w 3233636"/>
              <a:gd name="connsiteY3" fmla="*/ 0 h 783879"/>
              <a:gd name="connsiteX4" fmla="*/ 3233636 w 3233636"/>
              <a:gd name="connsiteY4" fmla="*/ 0 h 783879"/>
              <a:gd name="connsiteX5" fmla="*/ 3233636 w 3233636"/>
              <a:gd name="connsiteY5" fmla="*/ 367439 h 783879"/>
              <a:gd name="connsiteX6" fmla="*/ 3233636 w 3233636"/>
              <a:gd name="connsiteY6" fmla="*/ 367439 h 783879"/>
              <a:gd name="connsiteX7" fmla="*/ 3233636 w 3233636"/>
              <a:gd name="connsiteY7" fmla="*/ 524913 h 783879"/>
              <a:gd name="connsiteX8" fmla="*/ 3233636 w 3233636"/>
              <a:gd name="connsiteY8" fmla="*/ 629896 h 783879"/>
              <a:gd name="connsiteX9" fmla="*/ 1347348 w 3233636"/>
              <a:gd name="connsiteY9" fmla="*/ 629896 h 783879"/>
              <a:gd name="connsiteX10" fmla="*/ 1346268 w 3233636"/>
              <a:gd name="connsiteY10" fmla="*/ 783879 h 783879"/>
              <a:gd name="connsiteX11" fmla="*/ 818830 w 3233636"/>
              <a:gd name="connsiteY11" fmla="*/ 630595 h 783879"/>
              <a:gd name="connsiteX12" fmla="*/ 0 w 3233636"/>
              <a:gd name="connsiteY12" fmla="*/ 629896 h 783879"/>
              <a:gd name="connsiteX13" fmla="*/ 0 w 3233636"/>
              <a:gd name="connsiteY13" fmla="*/ 524913 h 783879"/>
              <a:gd name="connsiteX14" fmla="*/ 0 w 3233636"/>
              <a:gd name="connsiteY14" fmla="*/ 367439 h 783879"/>
              <a:gd name="connsiteX15" fmla="*/ 0 w 3233636"/>
              <a:gd name="connsiteY15" fmla="*/ 367439 h 783879"/>
              <a:gd name="connsiteX16" fmla="*/ 0 w 3233636"/>
              <a:gd name="connsiteY16" fmla="*/ 0 h 783879"/>
              <a:gd name="connsiteX0" fmla="*/ 0 w 3233636"/>
              <a:gd name="connsiteY0" fmla="*/ 0 h 720220"/>
              <a:gd name="connsiteX1" fmla="*/ 538939 w 3233636"/>
              <a:gd name="connsiteY1" fmla="*/ 0 h 720220"/>
              <a:gd name="connsiteX2" fmla="*/ 538939 w 3233636"/>
              <a:gd name="connsiteY2" fmla="*/ 0 h 720220"/>
              <a:gd name="connsiteX3" fmla="*/ 1347348 w 3233636"/>
              <a:gd name="connsiteY3" fmla="*/ 0 h 720220"/>
              <a:gd name="connsiteX4" fmla="*/ 3233636 w 3233636"/>
              <a:gd name="connsiteY4" fmla="*/ 0 h 720220"/>
              <a:gd name="connsiteX5" fmla="*/ 3233636 w 3233636"/>
              <a:gd name="connsiteY5" fmla="*/ 367439 h 720220"/>
              <a:gd name="connsiteX6" fmla="*/ 3233636 w 3233636"/>
              <a:gd name="connsiteY6" fmla="*/ 367439 h 720220"/>
              <a:gd name="connsiteX7" fmla="*/ 3233636 w 3233636"/>
              <a:gd name="connsiteY7" fmla="*/ 524913 h 720220"/>
              <a:gd name="connsiteX8" fmla="*/ 3233636 w 3233636"/>
              <a:gd name="connsiteY8" fmla="*/ 629896 h 720220"/>
              <a:gd name="connsiteX9" fmla="*/ 1347348 w 3233636"/>
              <a:gd name="connsiteY9" fmla="*/ 629896 h 720220"/>
              <a:gd name="connsiteX10" fmla="*/ 1338006 w 3233636"/>
              <a:gd name="connsiteY10" fmla="*/ 720220 h 720220"/>
              <a:gd name="connsiteX11" fmla="*/ 818830 w 3233636"/>
              <a:gd name="connsiteY11" fmla="*/ 630595 h 720220"/>
              <a:gd name="connsiteX12" fmla="*/ 0 w 3233636"/>
              <a:gd name="connsiteY12" fmla="*/ 629896 h 720220"/>
              <a:gd name="connsiteX13" fmla="*/ 0 w 3233636"/>
              <a:gd name="connsiteY13" fmla="*/ 524913 h 720220"/>
              <a:gd name="connsiteX14" fmla="*/ 0 w 3233636"/>
              <a:gd name="connsiteY14" fmla="*/ 367439 h 720220"/>
              <a:gd name="connsiteX15" fmla="*/ 0 w 3233636"/>
              <a:gd name="connsiteY15" fmla="*/ 367439 h 720220"/>
              <a:gd name="connsiteX16" fmla="*/ 0 w 3233636"/>
              <a:gd name="connsiteY16" fmla="*/ 0 h 720220"/>
              <a:gd name="connsiteX0" fmla="*/ 0 w 3233636"/>
              <a:gd name="connsiteY0" fmla="*/ 0 h 720220"/>
              <a:gd name="connsiteX1" fmla="*/ 538939 w 3233636"/>
              <a:gd name="connsiteY1" fmla="*/ 0 h 720220"/>
              <a:gd name="connsiteX2" fmla="*/ 538939 w 3233636"/>
              <a:gd name="connsiteY2" fmla="*/ 0 h 720220"/>
              <a:gd name="connsiteX3" fmla="*/ 1347348 w 3233636"/>
              <a:gd name="connsiteY3" fmla="*/ 0 h 720220"/>
              <a:gd name="connsiteX4" fmla="*/ 3233636 w 3233636"/>
              <a:gd name="connsiteY4" fmla="*/ 0 h 720220"/>
              <a:gd name="connsiteX5" fmla="*/ 3233636 w 3233636"/>
              <a:gd name="connsiteY5" fmla="*/ 367439 h 720220"/>
              <a:gd name="connsiteX6" fmla="*/ 3233636 w 3233636"/>
              <a:gd name="connsiteY6" fmla="*/ 367439 h 720220"/>
              <a:gd name="connsiteX7" fmla="*/ 3233636 w 3233636"/>
              <a:gd name="connsiteY7" fmla="*/ 524913 h 720220"/>
              <a:gd name="connsiteX8" fmla="*/ 3233636 w 3233636"/>
              <a:gd name="connsiteY8" fmla="*/ 629896 h 720220"/>
              <a:gd name="connsiteX9" fmla="*/ 1347348 w 3233636"/>
              <a:gd name="connsiteY9" fmla="*/ 629896 h 720220"/>
              <a:gd name="connsiteX10" fmla="*/ 1346267 w 3233636"/>
              <a:gd name="connsiteY10" fmla="*/ 720220 h 720220"/>
              <a:gd name="connsiteX11" fmla="*/ 818830 w 3233636"/>
              <a:gd name="connsiteY11" fmla="*/ 630595 h 720220"/>
              <a:gd name="connsiteX12" fmla="*/ 0 w 3233636"/>
              <a:gd name="connsiteY12" fmla="*/ 629896 h 720220"/>
              <a:gd name="connsiteX13" fmla="*/ 0 w 3233636"/>
              <a:gd name="connsiteY13" fmla="*/ 524913 h 720220"/>
              <a:gd name="connsiteX14" fmla="*/ 0 w 3233636"/>
              <a:gd name="connsiteY14" fmla="*/ 367439 h 720220"/>
              <a:gd name="connsiteX15" fmla="*/ 0 w 3233636"/>
              <a:gd name="connsiteY15" fmla="*/ 367439 h 720220"/>
              <a:gd name="connsiteX16" fmla="*/ 0 w 3233636"/>
              <a:gd name="connsiteY16" fmla="*/ 0 h 720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233636" h="720220">
                <a:moveTo>
                  <a:pt x="0" y="0"/>
                </a:moveTo>
                <a:lnTo>
                  <a:pt x="538939" y="0"/>
                </a:lnTo>
                <a:lnTo>
                  <a:pt x="538939" y="0"/>
                </a:lnTo>
                <a:lnTo>
                  <a:pt x="1347348" y="0"/>
                </a:lnTo>
                <a:lnTo>
                  <a:pt x="3233636" y="0"/>
                </a:lnTo>
                <a:lnTo>
                  <a:pt x="3233636" y="367439"/>
                </a:lnTo>
                <a:lnTo>
                  <a:pt x="3233636" y="367439"/>
                </a:lnTo>
                <a:lnTo>
                  <a:pt x="3233636" y="524913"/>
                </a:lnTo>
                <a:lnTo>
                  <a:pt x="3233636" y="629896"/>
                </a:lnTo>
                <a:lnTo>
                  <a:pt x="1347348" y="629896"/>
                </a:lnTo>
                <a:cubicBezTo>
                  <a:pt x="1346988" y="660004"/>
                  <a:pt x="1346627" y="690112"/>
                  <a:pt x="1346267" y="720220"/>
                </a:cubicBezTo>
                <a:lnTo>
                  <a:pt x="818830" y="630595"/>
                </a:lnTo>
                <a:lnTo>
                  <a:pt x="0" y="629896"/>
                </a:lnTo>
                <a:lnTo>
                  <a:pt x="0" y="524913"/>
                </a:lnTo>
                <a:lnTo>
                  <a:pt x="0" y="367439"/>
                </a:lnTo>
                <a:lnTo>
                  <a:pt x="0" y="367439"/>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Get your steps in!</a:t>
            </a:r>
          </a:p>
          <a:p>
            <a:pPr>
              <a:spcAft>
                <a:spcPts val="300"/>
              </a:spcAft>
            </a:pPr>
            <a:r>
              <a:rPr lang="en-US" sz="800" dirty="0">
                <a:solidFill>
                  <a:schemeClr val="bg1"/>
                </a:solidFill>
              </a:rPr>
              <a:t>Without the daily commute and lunch trek, and many avoiding the gym, you may be struggling to get moving if you work from home. Work out and move around your house! </a:t>
            </a:r>
          </a:p>
        </p:txBody>
      </p:sp>
      <p:sp>
        <p:nvSpPr>
          <p:cNvPr id="51" name="Speech Bubble: Rectangle 58">
            <a:extLst>
              <a:ext uri="{FF2B5EF4-FFF2-40B4-BE49-F238E27FC236}">
                <a16:creationId xmlns:a16="http://schemas.microsoft.com/office/drawing/2014/main" id="{4B53007F-A78D-41F0-A526-A446FE0259B2}"/>
              </a:ext>
            </a:extLst>
          </p:cNvPr>
          <p:cNvSpPr/>
          <p:nvPr/>
        </p:nvSpPr>
        <p:spPr>
          <a:xfrm>
            <a:off x="2110189" y="7779886"/>
            <a:ext cx="2435435" cy="1052173"/>
          </a:xfrm>
          <a:custGeom>
            <a:avLst/>
            <a:gdLst>
              <a:gd name="connsiteX0" fmla="*/ 0 w 2265040"/>
              <a:gd name="connsiteY0" fmla="*/ 0 h 889546"/>
              <a:gd name="connsiteX1" fmla="*/ 377507 w 2265040"/>
              <a:gd name="connsiteY1" fmla="*/ 0 h 889546"/>
              <a:gd name="connsiteX2" fmla="*/ 377507 w 2265040"/>
              <a:gd name="connsiteY2" fmla="*/ 0 h 889546"/>
              <a:gd name="connsiteX3" fmla="*/ 943767 w 2265040"/>
              <a:gd name="connsiteY3" fmla="*/ 0 h 889546"/>
              <a:gd name="connsiteX4" fmla="*/ 2265040 w 2265040"/>
              <a:gd name="connsiteY4" fmla="*/ 0 h 889546"/>
              <a:gd name="connsiteX5" fmla="*/ 2265040 w 2265040"/>
              <a:gd name="connsiteY5" fmla="*/ 518902 h 889546"/>
              <a:gd name="connsiteX6" fmla="*/ 2265040 w 2265040"/>
              <a:gd name="connsiteY6" fmla="*/ 518902 h 889546"/>
              <a:gd name="connsiteX7" fmla="*/ 2265040 w 2265040"/>
              <a:gd name="connsiteY7" fmla="*/ 741288 h 889546"/>
              <a:gd name="connsiteX8" fmla="*/ 2265040 w 2265040"/>
              <a:gd name="connsiteY8" fmla="*/ 889546 h 889546"/>
              <a:gd name="connsiteX9" fmla="*/ 943767 w 2265040"/>
              <a:gd name="connsiteY9" fmla="*/ 889546 h 889546"/>
              <a:gd name="connsiteX10" fmla="*/ 378715 w 2265040"/>
              <a:gd name="connsiteY10" fmla="*/ 1052173 h 889546"/>
              <a:gd name="connsiteX11" fmla="*/ 377507 w 2265040"/>
              <a:gd name="connsiteY11" fmla="*/ 889546 h 889546"/>
              <a:gd name="connsiteX12" fmla="*/ 0 w 2265040"/>
              <a:gd name="connsiteY12" fmla="*/ 889546 h 889546"/>
              <a:gd name="connsiteX13" fmla="*/ 0 w 2265040"/>
              <a:gd name="connsiteY13" fmla="*/ 741288 h 889546"/>
              <a:gd name="connsiteX14" fmla="*/ 0 w 2265040"/>
              <a:gd name="connsiteY14" fmla="*/ 518902 h 889546"/>
              <a:gd name="connsiteX15" fmla="*/ 0 w 2265040"/>
              <a:gd name="connsiteY15" fmla="*/ 518902 h 889546"/>
              <a:gd name="connsiteX16" fmla="*/ 0 w 2265040"/>
              <a:gd name="connsiteY16" fmla="*/ 0 h 889546"/>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5040" h="1052173">
                <a:moveTo>
                  <a:pt x="0" y="0"/>
                </a:moveTo>
                <a:lnTo>
                  <a:pt x="377507" y="0"/>
                </a:lnTo>
                <a:lnTo>
                  <a:pt x="377507" y="0"/>
                </a:lnTo>
                <a:lnTo>
                  <a:pt x="943767" y="0"/>
                </a:lnTo>
                <a:lnTo>
                  <a:pt x="2265040" y="0"/>
                </a:lnTo>
                <a:lnTo>
                  <a:pt x="2265040" y="518902"/>
                </a:lnTo>
                <a:lnTo>
                  <a:pt x="2265040" y="518902"/>
                </a:lnTo>
                <a:lnTo>
                  <a:pt x="2265040" y="741288"/>
                </a:lnTo>
                <a:lnTo>
                  <a:pt x="2265040" y="889546"/>
                </a:lnTo>
                <a:lnTo>
                  <a:pt x="686592" y="889546"/>
                </a:lnTo>
                <a:cubicBezTo>
                  <a:pt x="524435" y="969949"/>
                  <a:pt x="559922" y="955102"/>
                  <a:pt x="378715" y="1052173"/>
                </a:cubicBezTo>
                <a:cubicBezTo>
                  <a:pt x="378312" y="997964"/>
                  <a:pt x="377910" y="943755"/>
                  <a:pt x="377507" y="889546"/>
                </a:cubicBezTo>
                <a:lnTo>
                  <a:pt x="0" y="889546"/>
                </a:lnTo>
                <a:lnTo>
                  <a:pt x="0" y="741288"/>
                </a:lnTo>
                <a:lnTo>
                  <a:pt x="0" y="518902"/>
                </a:lnTo>
                <a:lnTo>
                  <a:pt x="0" y="518902"/>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Talk about your mental health</a:t>
            </a:r>
          </a:p>
          <a:p>
            <a:r>
              <a:rPr lang="en-GB" sz="800" dirty="0">
                <a:solidFill>
                  <a:schemeClr val="bg1"/>
                </a:solidFill>
              </a:rPr>
              <a:t>Have a conversation in a private space and also a</a:t>
            </a:r>
            <a:r>
              <a:rPr lang="en-US" sz="800" dirty="0" err="1">
                <a:solidFill>
                  <a:schemeClr val="bg1"/>
                </a:solidFill>
              </a:rPr>
              <a:t>sk</a:t>
            </a:r>
            <a:r>
              <a:rPr lang="en-US" sz="800" dirty="0">
                <a:solidFill>
                  <a:schemeClr val="bg1"/>
                </a:solidFill>
              </a:rPr>
              <a:t> how your team member is feeling.</a:t>
            </a:r>
          </a:p>
          <a:p>
            <a:r>
              <a:rPr lang="en-US" sz="800" dirty="0">
                <a:solidFill>
                  <a:schemeClr val="bg1"/>
                </a:solidFill>
              </a:rPr>
              <a:t>Encourage and support action.</a:t>
            </a:r>
            <a:endParaRPr lang="en-GB" sz="800" dirty="0">
              <a:solidFill>
                <a:schemeClr val="bg1"/>
              </a:solidFill>
            </a:endParaRPr>
          </a:p>
        </p:txBody>
      </p:sp>
      <p:sp>
        <p:nvSpPr>
          <p:cNvPr id="52" name="Speech Bubble: Rectangle 58">
            <a:extLst>
              <a:ext uri="{FF2B5EF4-FFF2-40B4-BE49-F238E27FC236}">
                <a16:creationId xmlns:a16="http://schemas.microsoft.com/office/drawing/2014/main" id="{AE779F94-7894-46D2-A01D-062A2CA11B85}"/>
              </a:ext>
            </a:extLst>
          </p:cNvPr>
          <p:cNvSpPr/>
          <p:nvPr/>
        </p:nvSpPr>
        <p:spPr>
          <a:xfrm>
            <a:off x="4822487" y="7784044"/>
            <a:ext cx="2366764" cy="1052173"/>
          </a:xfrm>
          <a:custGeom>
            <a:avLst/>
            <a:gdLst>
              <a:gd name="connsiteX0" fmla="*/ 0 w 2265040"/>
              <a:gd name="connsiteY0" fmla="*/ 0 h 889546"/>
              <a:gd name="connsiteX1" fmla="*/ 377507 w 2265040"/>
              <a:gd name="connsiteY1" fmla="*/ 0 h 889546"/>
              <a:gd name="connsiteX2" fmla="*/ 377507 w 2265040"/>
              <a:gd name="connsiteY2" fmla="*/ 0 h 889546"/>
              <a:gd name="connsiteX3" fmla="*/ 943767 w 2265040"/>
              <a:gd name="connsiteY3" fmla="*/ 0 h 889546"/>
              <a:gd name="connsiteX4" fmla="*/ 2265040 w 2265040"/>
              <a:gd name="connsiteY4" fmla="*/ 0 h 889546"/>
              <a:gd name="connsiteX5" fmla="*/ 2265040 w 2265040"/>
              <a:gd name="connsiteY5" fmla="*/ 518902 h 889546"/>
              <a:gd name="connsiteX6" fmla="*/ 2265040 w 2265040"/>
              <a:gd name="connsiteY6" fmla="*/ 518902 h 889546"/>
              <a:gd name="connsiteX7" fmla="*/ 2265040 w 2265040"/>
              <a:gd name="connsiteY7" fmla="*/ 741288 h 889546"/>
              <a:gd name="connsiteX8" fmla="*/ 2265040 w 2265040"/>
              <a:gd name="connsiteY8" fmla="*/ 889546 h 889546"/>
              <a:gd name="connsiteX9" fmla="*/ 943767 w 2265040"/>
              <a:gd name="connsiteY9" fmla="*/ 889546 h 889546"/>
              <a:gd name="connsiteX10" fmla="*/ 378715 w 2265040"/>
              <a:gd name="connsiteY10" fmla="*/ 1052173 h 889546"/>
              <a:gd name="connsiteX11" fmla="*/ 377507 w 2265040"/>
              <a:gd name="connsiteY11" fmla="*/ 889546 h 889546"/>
              <a:gd name="connsiteX12" fmla="*/ 0 w 2265040"/>
              <a:gd name="connsiteY12" fmla="*/ 889546 h 889546"/>
              <a:gd name="connsiteX13" fmla="*/ 0 w 2265040"/>
              <a:gd name="connsiteY13" fmla="*/ 741288 h 889546"/>
              <a:gd name="connsiteX14" fmla="*/ 0 w 2265040"/>
              <a:gd name="connsiteY14" fmla="*/ 518902 h 889546"/>
              <a:gd name="connsiteX15" fmla="*/ 0 w 2265040"/>
              <a:gd name="connsiteY15" fmla="*/ 518902 h 889546"/>
              <a:gd name="connsiteX16" fmla="*/ 0 w 2265040"/>
              <a:gd name="connsiteY16" fmla="*/ 0 h 889546"/>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 name="connsiteX0" fmla="*/ 0 w 2265040"/>
              <a:gd name="connsiteY0" fmla="*/ 0 h 1052173"/>
              <a:gd name="connsiteX1" fmla="*/ 377507 w 2265040"/>
              <a:gd name="connsiteY1" fmla="*/ 0 h 1052173"/>
              <a:gd name="connsiteX2" fmla="*/ 377507 w 2265040"/>
              <a:gd name="connsiteY2" fmla="*/ 0 h 1052173"/>
              <a:gd name="connsiteX3" fmla="*/ 943767 w 2265040"/>
              <a:gd name="connsiteY3" fmla="*/ 0 h 1052173"/>
              <a:gd name="connsiteX4" fmla="*/ 2265040 w 2265040"/>
              <a:gd name="connsiteY4" fmla="*/ 0 h 1052173"/>
              <a:gd name="connsiteX5" fmla="*/ 2265040 w 2265040"/>
              <a:gd name="connsiteY5" fmla="*/ 518902 h 1052173"/>
              <a:gd name="connsiteX6" fmla="*/ 2265040 w 2265040"/>
              <a:gd name="connsiteY6" fmla="*/ 518902 h 1052173"/>
              <a:gd name="connsiteX7" fmla="*/ 2265040 w 2265040"/>
              <a:gd name="connsiteY7" fmla="*/ 741288 h 1052173"/>
              <a:gd name="connsiteX8" fmla="*/ 2265040 w 2265040"/>
              <a:gd name="connsiteY8" fmla="*/ 889546 h 1052173"/>
              <a:gd name="connsiteX9" fmla="*/ 686592 w 2265040"/>
              <a:gd name="connsiteY9" fmla="*/ 889546 h 1052173"/>
              <a:gd name="connsiteX10" fmla="*/ 378715 w 2265040"/>
              <a:gd name="connsiteY10" fmla="*/ 1052173 h 1052173"/>
              <a:gd name="connsiteX11" fmla="*/ 377507 w 2265040"/>
              <a:gd name="connsiteY11" fmla="*/ 889546 h 1052173"/>
              <a:gd name="connsiteX12" fmla="*/ 0 w 2265040"/>
              <a:gd name="connsiteY12" fmla="*/ 889546 h 1052173"/>
              <a:gd name="connsiteX13" fmla="*/ 0 w 2265040"/>
              <a:gd name="connsiteY13" fmla="*/ 741288 h 1052173"/>
              <a:gd name="connsiteX14" fmla="*/ 0 w 2265040"/>
              <a:gd name="connsiteY14" fmla="*/ 518902 h 1052173"/>
              <a:gd name="connsiteX15" fmla="*/ 0 w 2265040"/>
              <a:gd name="connsiteY15" fmla="*/ 518902 h 1052173"/>
              <a:gd name="connsiteX16" fmla="*/ 0 w 2265040"/>
              <a:gd name="connsiteY16" fmla="*/ 0 h 105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5040" h="1052173">
                <a:moveTo>
                  <a:pt x="0" y="0"/>
                </a:moveTo>
                <a:lnTo>
                  <a:pt x="377507" y="0"/>
                </a:lnTo>
                <a:lnTo>
                  <a:pt x="377507" y="0"/>
                </a:lnTo>
                <a:lnTo>
                  <a:pt x="943767" y="0"/>
                </a:lnTo>
                <a:lnTo>
                  <a:pt x="2265040" y="0"/>
                </a:lnTo>
                <a:lnTo>
                  <a:pt x="2265040" y="518902"/>
                </a:lnTo>
                <a:lnTo>
                  <a:pt x="2265040" y="518902"/>
                </a:lnTo>
                <a:lnTo>
                  <a:pt x="2265040" y="741288"/>
                </a:lnTo>
                <a:lnTo>
                  <a:pt x="2265040" y="889546"/>
                </a:lnTo>
                <a:lnTo>
                  <a:pt x="686592" y="889546"/>
                </a:lnTo>
                <a:cubicBezTo>
                  <a:pt x="524435" y="969949"/>
                  <a:pt x="559922" y="955102"/>
                  <a:pt x="378715" y="1052173"/>
                </a:cubicBezTo>
                <a:cubicBezTo>
                  <a:pt x="378312" y="997964"/>
                  <a:pt x="377910" y="943755"/>
                  <a:pt x="377507" y="889546"/>
                </a:cubicBezTo>
                <a:lnTo>
                  <a:pt x="0" y="889546"/>
                </a:lnTo>
                <a:lnTo>
                  <a:pt x="0" y="741288"/>
                </a:lnTo>
                <a:lnTo>
                  <a:pt x="0" y="518902"/>
                </a:lnTo>
                <a:lnTo>
                  <a:pt x="0" y="518902"/>
                </a:lnTo>
                <a:lnTo>
                  <a:pt x="0" y="0"/>
                </a:lnTo>
                <a:close/>
              </a:path>
            </a:pathLst>
          </a:custGeom>
          <a:solidFill>
            <a:schemeClr val="accent6"/>
          </a:solidFill>
          <a:ln>
            <a:noFill/>
          </a:ln>
          <a:effectLst>
            <a:outerShdw dist="63500" dir="2700000" algn="tl" rotWithShape="0">
              <a:prstClr val="black">
                <a:alpha val="1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t"/>
          <a:lstStyle/>
          <a:p>
            <a:pPr>
              <a:spcAft>
                <a:spcPts val="300"/>
              </a:spcAft>
            </a:pPr>
            <a:r>
              <a:rPr lang="en-GB" sz="1200" b="1" dirty="0">
                <a:solidFill>
                  <a:schemeClr val="bg1"/>
                </a:solidFill>
              </a:rPr>
              <a:t>Ergonomic set-up</a:t>
            </a:r>
          </a:p>
          <a:p>
            <a:r>
              <a:rPr lang="en-US" sz="800" dirty="0">
                <a:solidFill>
                  <a:schemeClr val="bg1"/>
                </a:solidFill>
              </a:rPr>
              <a:t>After your work desk is all set up, you will probably spend a great amount of time behind it. </a:t>
            </a:r>
            <a:r>
              <a:rPr lang="de-CH" sz="800" dirty="0">
                <a:latin typeface="Helvetica Neue"/>
                <a:hlinkClick r:id="rId9"/>
              </a:rPr>
              <a:t>This </a:t>
            </a:r>
            <a:r>
              <a:rPr lang="de-CH" sz="800" dirty="0" err="1">
                <a:latin typeface="Helvetica Neue"/>
                <a:hlinkClick r:id="rId9"/>
              </a:rPr>
              <a:t>guide</a:t>
            </a:r>
            <a:r>
              <a:rPr lang="de-CH" sz="800" dirty="0">
                <a:latin typeface="Helvetica Neue"/>
                <a:hlinkClick r:id="rId9"/>
              </a:rPr>
              <a:t> </a:t>
            </a:r>
            <a:r>
              <a:rPr lang="en-US" sz="800" dirty="0">
                <a:solidFill>
                  <a:schemeClr val="bg1"/>
                </a:solidFill>
              </a:rPr>
              <a:t>is designed to help you keep the right posture while still sitting comfortably.</a:t>
            </a:r>
            <a:endParaRPr lang="en-GB" sz="800" dirty="0">
              <a:solidFill>
                <a:schemeClr val="bg1"/>
              </a:solidFill>
            </a:endParaRPr>
          </a:p>
        </p:txBody>
      </p:sp>
    </p:spTree>
    <p:extLst>
      <p:ext uri="{BB962C8B-B14F-4D97-AF65-F5344CB8AC3E}">
        <p14:creationId xmlns:p14="http://schemas.microsoft.com/office/powerpoint/2010/main" val="343353158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74,1,Be well, work well"/>
</p:tagLst>
</file>

<file path=ppt/theme/theme1.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4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4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wC 4x3 PowerPoint 08Oct2018" id="{59513AB4-64FC-4839-95C3-22DA72713204}" vid="{D63746B8-A2E3-4E1B-9BBC-2053FF894CD7}"/>
    </a:ext>
  </a:extLst>
</a:theme>
</file>

<file path=ppt/theme/theme2.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4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4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ppt/theme/theme3.xml><?xml version="1.0" encoding="utf-8"?>
<a:theme xmlns:a="http://schemas.openxmlformats.org/drawingml/2006/main" name="PwC">
  <a:themeElements>
    <a:clrScheme name="PwC Colors">
      <a:dk1>
        <a:srgbClr val="000000"/>
      </a:dk1>
      <a:lt1>
        <a:srgbClr val="FFFFFF"/>
      </a:lt1>
      <a:dk2>
        <a:srgbClr val="7D7D7D"/>
      </a:dk2>
      <a:lt2>
        <a:srgbClr val="DEDEDE"/>
      </a:lt2>
      <a:accent1>
        <a:srgbClr val="D04A02"/>
      </a:accent1>
      <a:accent2>
        <a:srgbClr val="FFB600"/>
      </a:accent2>
      <a:accent3>
        <a:srgbClr val="E0301E"/>
      </a:accent3>
      <a:accent4>
        <a:srgbClr val="EB8C00"/>
      </a:accent4>
      <a:accent5>
        <a:srgbClr val="DB536A"/>
      </a:accent5>
      <a:accent6>
        <a:srgbClr val="464646"/>
      </a:accent6>
      <a:hlink>
        <a:srgbClr val="D04A02"/>
      </a:hlink>
      <a:folHlink>
        <a:srgbClr val="DB536A"/>
      </a:folHlink>
    </a:clrScheme>
    <a:fontScheme name="PwC Fonts">
      <a:majorFont>
        <a:latin typeface="Georgia"/>
        <a:ea typeface=""/>
        <a:cs typeface=""/>
      </a:majorFont>
      <a:minorFont>
        <a:latin typeface="Arial"/>
        <a:ea typeface=""/>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1400"/>
        </a:defPPr>
      </a:lstStyle>
      <a:style>
        <a:lnRef idx="0">
          <a:schemeClr val="accent1"/>
        </a:lnRef>
        <a:fillRef idx="1">
          <a:schemeClr val="accent1"/>
        </a:fillRef>
        <a:effectRef idx="0">
          <a:schemeClr val="dk1"/>
        </a:effectRef>
        <a:fontRef idx="minor">
          <a:schemeClr val="lt1"/>
        </a:fontRef>
      </a:style>
    </a:spDef>
    <a:lnDef>
      <a:spPr>
        <a:ln w="12700"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lstStyle>
        <a:defPPr marL="182880" indent="-182880">
          <a:lnSpc>
            <a:spcPct val="100000"/>
          </a:lnSpc>
          <a:spcAft>
            <a:spcPts val="600"/>
          </a:spcAft>
          <a:buSzPct val="100000"/>
          <a:buFont typeface="Arial"/>
          <a:buChar char="•"/>
          <a:defRPr sz="1400"/>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theme>
</file>

<file path=docProps/app.xml><?xml version="1.0" encoding="utf-8"?>
<Properties xmlns="http://schemas.openxmlformats.org/officeDocument/2006/extended-properties" xmlns:vt="http://schemas.openxmlformats.org/officeDocument/2006/docPropsVTypes">
  <Template>PwC_4x3_PowerPoint_Template_2018</Template>
  <TotalTime>0</TotalTime>
  <Words>1982</Words>
  <Application>Microsoft Office PowerPoint</Application>
  <PresentationFormat>Custom</PresentationFormat>
  <Paragraphs>152</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Georgia</vt:lpstr>
      <vt:lpstr>Helvetica Neue</vt:lpstr>
      <vt:lpstr>Symbol</vt:lpstr>
      <vt:lpstr>Wingdings</vt:lpstr>
      <vt:lpstr>PwC</vt:lpstr>
      <vt:lpstr>Be well, work well</vt:lpstr>
      <vt:lpstr>PowerPoint Presentation</vt:lpstr>
      <vt:lpstr>PowerPoint Presentation</vt:lpstr>
      <vt:lpstr>PowerPoint Presentation</vt:lpstr>
      <vt:lpstr>PowerPoint Presentation</vt:lpstr>
    </vt:vector>
  </TitlesOfParts>
  <Manager/>
  <Company>PricewaterhouseCoopers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dc:title>
  <dc:subject/>
  <dc:creator>Sonimar Farrag-Metzger</dc:creator>
  <cp:keywords/>
  <dc:description/>
  <cp:lastModifiedBy>Nicole Haettenschwiler</cp:lastModifiedBy>
  <cp:revision>145</cp:revision>
  <dcterms:created xsi:type="dcterms:W3CDTF">2018-10-18T07:49:32Z</dcterms:created>
  <dcterms:modified xsi:type="dcterms:W3CDTF">2020-11-27T08:40:55Z</dcterms:modified>
  <cp:category/>
</cp:coreProperties>
</file>